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10287000" cx="18288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Permanent Marker"/>
      <p:regular r:id="rId31"/>
    </p:embeddedFont>
    <p:embeddedFont>
      <p:font typeface="Aleo"/>
      <p:regular r:id="rId32"/>
      <p:bold r:id="rId33"/>
      <p:italic r:id="rId34"/>
      <p:boldItalic r:id="rId35"/>
    </p:embeddedFont>
    <p:embeddedFont>
      <p:font typeface="Bree Serif"/>
      <p:regular r:id="rId36"/>
    </p:embeddedFont>
    <p:embeddedFont>
      <p:font typeface="Open Sans"/>
      <p:regular r:id="rId37"/>
      <p:bold r:id="rId38"/>
      <p:italic r:id="rId39"/>
      <p:boldItalic r:id="rId40"/>
    </p:embeddedFont>
    <p:embeddedFont>
      <p:font typeface="Big Shoulders Display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hjJYJZWRbq+rRXUDaulkwOhb/rq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UAN . VELASQUEZ BECER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42" Type="http://schemas.openxmlformats.org/officeDocument/2006/relationships/font" Target="fonts/BigShouldersDisplay-bold.fntdata"/><Relationship Id="rId41" Type="http://schemas.openxmlformats.org/officeDocument/2006/relationships/font" Target="fonts/BigShouldersDisplay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ermanentMarker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Aleo-bold.fntdata"/><Relationship Id="rId10" Type="http://schemas.openxmlformats.org/officeDocument/2006/relationships/slide" Target="slides/slide4.xml"/><Relationship Id="rId32" Type="http://schemas.openxmlformats.org/officeDocument/2006/relationships/font" Target="fonts/Aleo-regular.fntdata"/><Relationship Id="rId13" Type="http://schemas.openxmlformats.org/officeDocument/2006/relationships/slide" Target="slides/slide7.xml"/><Relationship Id="rId35" Type="http://schemas.openxmlformats.org/officeDocument/2006/relationships/font" Target="fonts/Aleo-boldItalic.fntdata"/><Relationship Id="rId12" Type="http://schemas.openxmlformats.org/officeDocument/2006/relationships/slide" Target="slides/slide6.xml"/><Relationship Id="rId34" Type="http://schemas.openxmlformats.org/officeDocument/2006/relationships/font" Target="fonts/Aleo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BreeSerif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9-15T22:59:17.722">
    <p:pos x="6000" y="0"/>
    <p:text>Aqui no entendi muy bien lo de los componentes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VVK96d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59e5bb58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g2f59e5bb58b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59e5bb58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2f59e5bb58b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59e5bb58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2f59e5bb58b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59e5bb58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2f59e5bb58b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59e5bb5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2f59e5bb58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59e5bb58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f59e5bb58b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898322">
            <a:off x="12872211" y="-2776467"/>
            <a:ext cx="8774178" cy="8796169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764200" y="2910412"/>
            <a:ext cx="124392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una visión inicial del Producto en forma ágil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723916" y="9712496"/>
            <a:ext cx="7173539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217271" y="8125044"/>
            <a:ext cx="476875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7900FF"/>
                </a:solidFill>
                <a:latin typeface="Open Sans"/>
                <a:ea typeface="Open Sans"/>
                <a:cs typeface="Open Sans"/>
                <a:sym typeface="Open Sans"/>
              </a:rPr>
              <a:t> Elaboración del Cubo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4636593" y="2356239"/>
            <a:ext cx="3996587" cy="5203889"/>
          </a:xfrm>
          <a:custGeom>
            <a:rect b="b" l="l" r="r" t="t"/>
            <a:pathLst>
              <a:path extrusionOk="0" h="5203889" w="3996587">
                <a:moveTo>
                  <a:pt x="0" y="0"/>
                </a:moveTo>
                <a:lnTo>
                  <a:pt x="3996587" y="0"/>
                </a:lnTo>
                <a:lnTo>
                  <a:pt x="3996587" y="5203889"/>
                </a:lnTo>
                <a:lnTo>
                  <a:pt x="0" y="5203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9144000" y="2492434"/>
            <a:ext cx="8124472" cy="3385197"/>
          </a:xfrm>
          <a:custGeom>
            <a:rect b="b" l="l" r="r" t="t"/>
            <a:pathLst>
              <a:path extrusionOk="0" h="3385197" w="8124472">
                <a:moveTo>
                  <a:pt x="0" y="0"/>
                </a:moveTo>
                <a:lnTo>
                  <a:pt x="8124472" y="0"/>
                </a:lnTo>
                <a:lnTo>
                  <a:pt x="8124472" y="3385197"/>
                </a:lnTo>
                <a:lnTo>
                  <a:pt x="0" y="3385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>
            <a:off x="10873747" y="6132093"/>
            <a:ext cx="6394725" cy="3602029"/>
          </a:xfrm>
          <a:custGeom>
            <a:rect b="b" l="l" r="r" t="t"/>
            <a:pathLst>
              <a:path extrusionOk="0" h="3602029" w="6394725">
                <a:moveTo>
                  <a:pt x="0" y="0"/>
                </a:moveTo>
                <a:lnTo>
                  <a:pt x="6394725" y="0"/>
                </a:lnTo>
                <a:lnTo>
                  <a:pt x="6394725" y="3602029"/>
                </a:lnTo>
                <a:lnTo>
                  <a:pt x="0" y="3602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7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7"/>
          <p:cNvGrpSpPr/>
          <p:nvPr/>
        </p:nvGrpSpPr>
        <p:grpSpPr>
          <a:xfrm>
            <a:off x="9026065" y="377703"/>
            <a:ext cx="8093733" cy="1978536"/>
            <a:chOff x="0" y="381000"/>
            <a:chExt cx="10791644" cy="2638048"/>
          </a:xfrm>
        </p:grpSpPr>
        <p:sp>
          <p:nvSpPr>
            <p:cNvPr id="253" name="Google Shape;253;p7"/>
            <p:cNvSpPr txBox="1"/>
            <p:nvPr/>
          </p:nvSpPr>
          <p:spPr>
            <a:xfrm>
              <a:off x="0" y="381000"/>
              <a:ext cx="10791644" cy="1660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71"/>
                <a:buFont typeface="Arial"/>
                <a:buNone/>
              </a:pPr>
              <a:r>
                <a:rPr b="0" i="0" lang="en-US" sz="10071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0" y="1812318"/>
              <a:ext cx="10791644" cy="1206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81"/>
                <a:buFont typeface="Arial"/>
                <a:buNone/>
              </a:pPr>
              <a:r>
                <a:rPr b="0" i="0" lang="en-US" sz="728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7"/>
          <p:cNvGrpSpPr/>
          <p:nvPr/>
        </p:nvGrpSpPr>
        <p:grpSpPr>
          <a:xfrm>
            <a:off x="2925977" y="7650616"/>
            <a:ext cx="8224883" cy="1185491"/>
            <a:chOff x="0" y="-57150"/>
            <a:chExt cx="10966511" cy="1580655"/>
          </a:xfrm>
        </p:grpSpPr>
        <p:sp>
          <p:nvSpPr>
            <p:cNvPr id="256" name="Google Shape;256;p7"/>
            <p:cNvSpPr txBox="1"/>
            <p:nvPr/>
          </p:nvSpPr>
          <p:spPr>
            <a:xfrm>
              <a:off x="0" y="525496"/>
              <a:ext cx="10966511" cy="998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5000" u="none" cap="none" strike="noStrik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PASAR A AGILE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 txBox="1"/>
            <p:nvPr/>
          </p:nvSpPr>
          <p:spPr>
            <a:xfrm>
              <a:off x="0" y="-57150"/>
              <a:ext cx="10966511" cy="514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4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7"/>
          <p:cNvSpPr/>
          <p:nvPr/>
        </p:nvSpPr>
        <p:spPr>
          <a:xfrm>
            <a:off x="796036" y="952601"/>
            <a:ext cx="4029750" cy="4476380"/>
          </a:xfrm>
          <a:custGeom>
            <a:rect b="b" l="l" r="r" t="t"/>
            <a:pathLst>
              <a:path extrusionOk="0" h="4476380" w="4029750">
                <a:moveTo>
                  <a:pt x="0" y="0"/>
                </a:moveTo>
                <a:lnTo>
                  <a:pt x="4029750" y="0"/>
                </a:lnTo>
                <a:lnTo>
                  <a:pt x="4029750" y="4476380"/>
                </a:lnTo>
                <a:lnTo>
                  <a:pt x="0" y="447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9" name="Google Shape;25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59789">
            <a:off x="1904025" y="3013377"/>
            <a:ext cx="1684003" cy="16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/>
          <p:nvPr/>
        </p:nvSpPr>
        <p:spPr>
          <a:xfrm>
            <a:off x="11004433" y="2309667"/>
            <a:ext cx="5918156" cy="7705933"/>
          </a:xfrm>
          <a:custGeom>
            <a:rect b="b" l="l" r="r" t="t"/>
            <a:pathLst>
              <a:path extrusionOk="0" h="7705933" w="5918156">
                <a:moveTo>
                  <a:pt x="0" y="0"/>
                </a:moveTo>
                <a:lnTo>
                  <a:pt x="5918156" y="0"/>
                </a:lnTo>
                <a:lnTo>
                  <a:pt x="5918156" y="7705933"/>
                </a:lnTo>
                <a:lnTo>
                  <a:pt x="0" y="7705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5" name="Google Shape;265;p8"/>
          <p:cNvGrpSpPr/>
          <p:nvPr/>
        </p:nvGrpSpPr>
        <p:grpSpPr>
          <a:xfrm>
            <a:off x="3823395" y="8247626"/>
            <a:ext cx="8224883" cy="1185491"/>
            <a:chOff x="0" y="-57150"/>
            <a:chExt cx="10966511" cy="1580655"/>
          </a:xfrm>
        </p:grpSpPr>
        <p:sp>
          <p:nvSpPr>
            <p:cNvPr id="266" name="Google Shape;266;p8"/>
            <p:cNvSpPr txBox="1"/>
            <p:nvPr/>
          </p:nvSpPr>
          <p:spPr>
            <a:xfrm>
              <a:off x="0" y="525496"/>
              <a:ext cx="10966511" cy="998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5000" u="none" cap="none" strike="noStrik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Definir EPICAS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0" y="-57150"/>
              <a:ext cx="10966511" cy="514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4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8"/>
          <p:cNvGrpSpPr/>
          <p:nvPr/>
        </p:nvGrpSpPr>
        <p:grpSpPr>
          <a:xfrm>
            <a:off x="623722" y="2929777"/>
            <a:ext cx="4456863" cy="4456863"/>
            <a:chOff x="0" y="0"/>
            <a:chExt cx="812800" cy="812800"/>
          </a:xfrm>
        </p:grpSpPr>
        <p:sp>
          <p:nvSpPr>
            <p:cNvPr id="269" name="Google Shape;26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8"/>
          <p:cNvSpPr/>
          <p:nvPr/>
        </p:nvSpPr>
        <p:spPr>
          <a:xfrm>
            <a:off x="808452" y="3128374"/>
            <a:ext cx="4075225" cy="4077458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4150750" y="6906034"/>
            <a:ext cx="1260179" cy="1296524"/>
          </a:xfrm>
          <a:custGeom>
            <a:rect b="b" l="l" r="r" t="t"/>
            <a:pathLst>
              <a:path extrusionOk="0" h="2156460" w="2096008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/>
          <p:nvPr/>
        </p:nvSpPr>
        <p:spPr>
          <a:xfrm>
            <a:off x="5080585" y="5407822"/>
            <a:ext cx="1427627" cy="1254070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5080585" y="3574991"/>
            <a:ext cx="1427627" cy="1254528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4150750" y="2038685"/>
            <a:ext cx="1260179" cy="1288277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2462522" y="3821007"/>
            <a:ext cx="1115182" cy="922560"/>
          </a:xfrm>
          <a:custGeom>
            <a:rect b="b" l="l" r="r" t="t"/>
            <a:pathLst>
              <a:path extrusionOk="0" h="922560" w="1115182">
                <a:moveTo>
                  <a:pt x="0" y="0"/>
                </a:moveTo>
                <a:lnTo>
                  <a:pt x="1115183" y="0"/>
                </a:lnTo>
                <a:lnTo>
                  <a:pt x="1115183" y="922560"/>
                </a:lnTo>
                <a:lnTo>
                  <a:pt x="0" y="922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8"/>
          <p:cNvSpPr txBox="1"/>
          <p:nvPr/>
        </p:nvSpPr>
        <p:spPr>
          <a:xfrm>
            <a:off x="942792" y="4903948"/>
            <a:ext cx="3806490" cy="1833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6"/>
              <a:buFont typeface="Arial"/>
              <a:buNone/>
            </a:pPr>
            <a:r>
              <a:rPr b="0" i="0" lang="en-US" sz="40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 =ÉPICAS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8"/>
          <p:cNvGrpSpPr/>
          <p:nvPr/>
        </p:nvGrpSpPr>
        <p:grpSpPr>
          <a:xfrm>
            <a:off x="3932331" y="6577850"/>
            <a:ext cx="328184" cy="328184"/>
            <a:chOff x="0" y="0"/>
            <a:chExt cx="812800" cy="812800"/>
          </a:xfrm>
        </p:grpSpPr>
        <p:sp>
          <p:nvSpPr>
            <p:cNvPr id="279" name="Google Shape;279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8"/>
          <p:cNvGrpSpPr/>
          <p:nvPr/>
        </p:nvGrpSpPr>
        <p:grpSpPr>
          <a:xfrm>
            <a:off x="4616721" y="5509548"/>
            <a:ext cx="328184" cy="328184"/>
            <a:chOff x="0" y="0"/>
            <a:chExt cx="812800" cy="812800"/>
          </a:xfrm>
        </p:grpSpPr>
        <p:sp>
          <p:nvSpPr>
            <p:cNvPr id="282" name="Google Shape;282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616721" y="4387873"/>
            <a:ext cx="328184" cy="328184"/>
            <a:chOff x="0" y="0"/>
            <a:chExt cx="812800" cy="812800"/>
          </a:xfrm>
        </p:grpSpPr>
        <p:sp>
          <p:nvSpPr>
            <p:cNvPr id="285" name="Google Shape;285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3932331" y="3410899"/>
            <a:ext cx="328184" cy="328184"/>
            <a:chOff x="0" y="0"/>
            <a:chExt cx="812800" cy="812800"/>
          </a:xfrm>
        </p:grpSpPr>
        <p:sp>
          <p:nvSpPr>
            <p:cNvPr id="288" name="Google Shape;288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8"/>
          <p:cNvSpPr/>
          <p:nvPr/>
        </p:nvSpPr>
        <p:spPr>
          <a:xfrm rot="-1898322">
            <a:off x="-1147196" y="7236208"/>
            <a:ext cx="3505994" cy="3514781"/>
          </a:xfrm>
          <a:custGeom>
            <a:rect b="b" l="l" r="r" t="t"/>
            <a:pathLst>
              <a:path extrusionOk="0" h="3514781" w="3505994">
                <a:moveTo>
                  <a:pt x="0" y="0"/>
                </a:moveTo>
                <a:lnTo>
                  <a:pt x="3505994" y="0"/>
                </a:lnTo>
                <a:lnTo>
                  <a:pt x="3505994" y="3514781"/>
                </a:lnTo>
                <a:lnTo>
                  <a:pt x="0" y="351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8"/>
          <p:cNvSpPr/>
          <p:nvPr/>
        </p:nvSpPr>
        <p:spPr>
          <a:xfrm>
            <a:off x="15381455" y="2736827"/>
            <a:ext cx="2404496" cy="2670995"/>
          </a:xfrm>
          <a:custGeom>
            <a:rect b="b" l="l" r="r" t="t"/>
            <a:pathLst>
              <a:path extrusionOk="0" h="2670995" w="2404496">
                <a:moveTo>
                  <a:pt x="0" y="0"/>
                </a:moveTo>
                <a:lnTo>
                  <a:pt x="2404496" y="0"/>
                </a:lnTo>
                <a:lnTo>
                  <a:pt x="2404496" y="2670995"/>
                </a:lnTo>
                <a:lnTo>
                  <a:pt x="0" y="2670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8"/>
          <p:cNvSpPr/>
          <p:nvPr/>
        </p:nvSpPr>
        <p:spPr>
          <a:xfrm>
            <a:off x="15381462" y="5586258"/>
            <a:ext cx="2662138" cy="2311383"/>
          </a:xfrm>
          <a:custGeom>
            <a:rect b="b" l="l" r="r" t="t"/>
            <a:pathLst>
              <a:path extrusionOk="0" h="2311383" w="2662138">
                <a:moveTo>
                  <a:pt x="0" y="0"/>
                </a:moveTo>
                <a:lnTo>
                  <a:pt x="2662138" y="0"/>
                </a:lnTo>
                <a:lnTo>
                  <a:pt x="2662138" y="2311383"/>
                </a:lnTo>
                <a:lnTo>
                  <a:pt x="0" y="2311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8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8"/>
          <p:cNvGrpSpPr/>
          <p:nvPr/>
        </p:nvGrpSpPr>
        <p:grpSpPr>
          <a:xfrm>
            <a:off x="9026065" y="377703"/>
            <a:ext cx="8093733" cy="1978536"/>
            <a:chOff x="0" y="381000"/>
            <a:chExt cx="10791644" cy="2638048"/>
          </a:xfrm>
        </p:grpSpPr>
        <p:sp>
          <p:nvSpPr>
            <p:cNvPr id="295" name="Google Shape;295;p8"/>
            <p:cNvSpPr txBox="1"/>
            <p:nvPr/>
          </p:nvSpPr>
          <p:spPr>
            <a:xfrm>
              <a:off x="0" y="381000"/>
              <a:ext cx="10791644" cy="1660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71"/>
                <a:buFont typeface="Arial"/>
                <a:buNone/>
              </a:pPr>
              <a:r>
                <a:rPr b="0" i="0" lang="en-US" sz="10071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 txBox="1"/>
            <p:nvPr/>
          </p:nvSpPr>
          <p:spPr>
            <a:xfrm>
              <a:off x="0" y="1812318"/>
              <a:ext cx="10791644" cy="1206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81"/>
                <a:buFont typeface="Arial"/>
                <a:buNone/>
              </a:pPr>
              <a:r>
                <a:rPr b="0" i="0" lang="en-US" sz="728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8"/>
          <p:cNvSpPr txBox="1"/>
          <p:nvPr/>
        </p:nvSpPr>
        <p:spPr>
          <a:xfrm>
            <a:off x="4280615" y="2309684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 txBox="1"/>
          <p:nvPr/>
        </p:nvSpPr>
        <p:spPr>
          <a:xfrm>
            <a:off x="5521474" y="2152250"/>
            <a:ext cx="436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Registrar y seguir hábitos del usuario.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6598049" y="3784900"/>
            <a:ext cx="5118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9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Recordatorio en forma de 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notificación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pendientes.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t/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6706225" y="5578675"/>
            <a:ext cx="4298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9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Dashboard con 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gráficos</a:t>
            </a: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visuales que muestren el progreso del usuario.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t/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5521477" y="7223137"/>
            <a:ext cx="5372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9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Sugerencias realizadas por IA en base a los datos registrados del usuario.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t/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8"/>
          <p:cNvSpPr txBox="1"/>
          <p:nvPr/>
        </p:nvSpPr>
        <p:spPr>
          <a:xfrm>
            <a:off x="5372259" y="3829108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5372259" y="5662706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4280615" y="7224129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8"/>
          <p:cNvGrpSpPr/>
          <p:nvPr/>
        </p:nvGrpSpPr>
        <p:grpSpPr>
          <a:xfrm>
            <a:off x="14932674" y="8423909"/>
            <a:ext cx="2507875" cy="1371157"/>
            <a:chOff x="0" y="133350"/>
            <a:chExt cx="3343833" cy="1828209"/>
          </a:xfrm>
        </p:grpSpPr>
        <p:sp>
          <p:nvSpPr>
            <p:cNvPr id="306" name="Google Shape;306;p8"/>
            <p:cNvSpPr txBox="1"/>
            <p:nvPr/>
          </p:nvSpPr>
          <p:spPr>
            <a:xfrm>
              <a:off x="0" y="133350"/>
              <a:ext cx="3343833" cy="631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68"/>
                <a:buFont typeface="Arial"/>
                <a:buNone/>
              </a:pPr>
              <a:r>
                <a:rPr b="0" i="0" lang="en-US" sz="376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 txBox="1"/>
            <p:nvPr/>
          </p:nvSpPr>
          <p:spPr>
            <a:xfrm>
              <a:off x="0" y="835532"/>
              <a:ext cx="3343833" cy="112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811"/>
                <a:buFont typeface="Arial"/>
                <a:buNone/>
              </a:pPr>
              <a:r>
                <a:rPr b="0" i="0" lang="en-US" sz="681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9"/>
          <p:cNvGrpSpPr/>
          <p:nvPr/>
        </p:nvGrpSpPr>
        <p:grpSpPr>
          <a:xfrm>
            <a:off x="623722" y="2929777"/>
            <a:ext cx="4456863" cy="4456863"/>
            <a:chOff x="0" y="0"/>
            <a:chExt cx="812800" cy="812800"/>
          </a:xfrm>
        </p:grpSpPr>
        <p:sp>
          <p:nvSpPr>
            <p:cNvPr id="313" name="Google Shape;313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9"/>
          <p:cNvSpPr/>
          <p:nvPr/>
        </p:nvSpPr>
        <p:spPr>
          <a:xfrm>
            <a:off x="808452" y="3128374"/>
            <a:ext cx="4075225" cy="4077458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9"/>
          <p:cNvSpPr/>
          <p:nvPr/>
        </p:nvSpPr>
        <p:spPr>
          <a:xfrm>
            <a:off x="4150750" y="6906034"/>
            <a:ext cx="1260179" cy="1296524"/>
          </a:xfrm>
          <a:custGeom>
            <a:rect b="b" l="l" r="r" t="t"/>
            <a:pathLst>
              <a:path extrusionOk="0" h="2156460" w="2096008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/>
          <p:nvPr/>
        </p:nvSpPr>
        <p:spPr>
          <a:xfrm>
            <a:off x="5080585" y="5407822"/>
            <a:ext cx="1427627" cy="1254070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5080585" y="3574991"/>
            <a:ext cx="1427627" cy="1254528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4150750" y="2038685"/>
            <a:ext cx="1260179" cy="1288277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2462522" y="3821007"/>
            <a:ext cx="1115182" cy="922560"/>
          </a:xfrm>
          <a:custGeom>
            <a:rect b="b" l="l" r="r" t="t"/>
            <a:pathLst>
              <a:path extrusionOk="0" h="922560" w="1115182">
                <a:moveTo>
                  <a:pt x="0" y="0"/>
                </a:moveTo>
                <a:lnTo>
                  <a:pt x="1115183" y="0"/>
                </a:lnTo>
                <a:lnTo>
                  <a:pt x="1115183" y="922560"/>
                </a:lnTo>
                <a:lnTo>
                  <a:pt x="0" y="922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9"/>
          <p:cNvSpPr txBox="1"/>
          <p:nvPr/>
        </p:nvSpPr>
        <p:spPr>
          <a:xfrm>
            <a:off x="942792" y="4903948"/>
            <a:ext cx="3806490" cy="1833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6"/>
              <a:buFont typeface="Arial"/>
              <a:buNone/>
            </a:pPr>
            <a:r>
              <a:rPr b="0" i="0" lang="en-US" sz="40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 =ÉPICAS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9"/>
          <p:cNvGrpSpPr/>
          <p:nvPr/>
        </p:nvGrpSpPr>
        <p:grpSpPr>
          <a:xfrm>
            <a:off x="3932331" y="6577850"/>
            <a:ext cx="328184" cy="328184"/>
            <a:chOff x="0" y="0"/>
            <a:chExt cx="812800" cy="812800"/>
          </a:xfrm>
        </p:grpSpPr>
        <p:sp>
          <p:nvSpPr>
            <p:cNvPr id="323" name="Google Shape;323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4616721" y="5509548"/>
            <a:ext cx="328184" cy="328184"/>
            <a:chOff x="0" y="0"/>
            <a:chExt cx="812800" cy="812800"/>
          </a:xfrm>
        </p:grpSpPr>
        <p:sp>
          <p:nvSpPr>
            <p:cNvPr id="326" name="Google Shape;326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4616721" y="4387873"/>
            <a:ext cx="328184" cy="328184"/>
            <a:chOff x="0" y="0"/>
            <a:chExt cx="812800" cy="812800"/>
          </a:xfrm>
        </p:grpSpPr>
        <p:sp>
          <p:nvSpPr>
            <p:cNvPr id="329" name="Google Shape;32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3932331" y="3410899"/>
            <a:ext cx="328184" cy="328184"/>
            <a:chOff x="0" y="0"/>
            <a:chExt cx="812800" cy="812800"/>
          </a:xfrm>
        </p:grpSpPr>
        <p:sp>
          <p:nvSpPr>
            <p:cNvPr id="332" name="Google Shape;332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9"/>
          <p:cNvSpPr/>
          <p:nvPr/>
        </p:nvSpPr>
        <p:spPr>
          <a:xfrm rot="-1898322">
            <a:off x="-1147196" y="7236208"/>
            <a:ext cx="3505994" cy="3514781"/>
          </a:xfrm>
          <a:custGeom>
            <a:rect b="b" l="l" r="r" t="t"/>
            <a:pathLst>
              <a:path extrusionOk="0" h="3514781" w="3505994">
                <a:moveTo>
                  <a:pt x="0" y="0"/>
                </a:moveTo>
                <a:lnTo>
                  <a:pt x="3505994" y="0"/>
                </a:lnTo>
                <a:lnTo>
                  <a:pt x="3505994" y="3514781"/>
                </a:lnTo>
                <a:lnTo>
                  <a:pt x="0" y="351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9"/>
          <p:cNvSpPr/>
          <p:nvPr/>
        </p:nvSpPr>
        <p:spPr>
          <a:xfrm>
            <a:off x="14993229" y="2832117"/>
            <a:ext cx="2662138" cy="2311383"/>
          </a:xfrm>
          <a:custGeom>
            <a:rect b="b" l="l" r="r" t="t"/>
            <a:pathLst>
              <a:path extrusionOk="0" h="2311383" w="2662138">
                <a:moveTo>
                  <a:pt x="0" y="0"/>
                </a:moveTo>
                <a:lnTo>
                  <a:pt x="2662138" y="0"/>
                </a:lnTo>
                <a:lnTo>
                  <a:pt x="2662138" y="2311383"/>
                </a:lnTo>
                <a:lnTo>
                  <a:pt x="0" y="2311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9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9"/>
          <p:cNvGrpSpPr/>
          <p:nvPr/>
        </p:nvGrpSpPr>
        <p:grpSpPr>
          <a:xfrm>
            <a:off x="9026065" y="377703"/>
            <a:ext cx="8093733" cy="1978536"/>
            <a:chOff x="0" y="381000"/>
            <a:chExt cx="10791644" cy="2638048"/>
          </a:xfrm>
        </p:grpSpPr>
        <p:sp>
          <p:nvSpPr>
            <p:cNvPr id="338" name="Google Shape;338;p9"/>
            <p:cNvSpPr txBox="1"/>
            <p:nvPr/>
          </p:nvSpPr>
          <p:spPr>
            <a:xfrm>
              <a:off x="0" y="381000"/>
              <a:ext cx="10791644" cy="1660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71"/>
                <a:buFont typeface="Arial"/>
                <a:buNone/>
              </a:pPr>
              <a:r>
                <a:rPr b="0" i="0" lang="en-US" sz="10071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 txBox="1"/>
            <p:nvPr/>
          </p:nvSpPr>
          <p:spPr>
            <a:xfrm>
              <a:off x="0" y="1812318"/>
              <a:ext cx="10791644" cy="1206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81"/>
                <a:buFont typeface="Arial"/>
                <a:buNone/>
              </a:pPr>
              <a:r>
                <a:rPr b="0" i="0" lang="en-US" sz="728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9"/>
          <p:cNvSpPr txBox="1"/>
          <p:nvPr/>
        </p:nvSpPr>
        <p:spPr>
          <a:xfrm>
            <a:off x="4280615" y="2309684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"/>
          <p:cNvSpPr txBox="1"/>
          <p:nvPr/>
        </p:nvSpPr>
        <p:spPr>
          <a:xfrm>
            <a:off x="5521475" y="2152225"/>
            <a:ext cx="3117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Gestión</a:t>
            </a: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personalizados: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Componente: Registrar, modificar y eliminar </a:t>
            </a: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9"/>
          <p:cNvSpPr txBox="1"/>
          <p:nvPr/>
        </p:nvSpPr>
        <p:spPr>
          <a:xfrm>
            <a:off x="6610643" y="3735951"/>
            <a:ext cx="28506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Notificaciones: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Componente: Enviar recordatorios y notificaciones. 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6706222" y="5578669"/>
            <a:ext cx="367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Dashboard de progreso: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Componente: Mostrar avance a traves de graficos. </a:t>
            </a: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Grafico</a:t>
            </a: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linea/circular/barra, avance dia/semanal/anual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9"/>
          <p:cNvSpPr txBox="1"/>
          <p:nvPr/>
        </p:nvSpPr>
        <p:spPr>
          <a:xfrm>
            <a:off x="5521477" y="7223137"/>
            <a:ext cx="537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 para ofrecer sugerencias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Componente: OpenAI, algortimo de IA, base de datos con </a:t>
            </a: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 sz="106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6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5372259" y="3829108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 txBox="1"/>
          <p:nvPr/>
        </p:nvSpPr>
        <p:spPr>
          <a:xfrm>
            <a:off x="5372259" y="5662706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"/>
          <p:cNvSpPr txBox="1"/>
          <p:nvPr/>
        </p:nvSpPr>
        <p:spPr>
          <a:xfrm>
            <a:off x="4280615" y="7224129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9"/>
          <p:cNvGrpSpPr/>
          <p:nvPr/>
        </p:nvGrpSpPr>
        <p:grpSpPr>
          <a:xfrm>
            <a:off x="14932674" y="8423909"/>
            <a:ext cx="2507875" cy="1371157"/>
            <a:chOff x="0" y="133350"/>
            <a:chExt cx="3343833" cy="1828209"/>
          </a:xfrm>
        </p:grpSpPr>
        <p:sp>
          <p:nvSpPr>
            <p:cNvPr id="349" name="Google Shape;349;p9"/>
            <p:cNvSpPr txBox="1"/>
            <p:nvPr/>
          </p:nvSpPr>
          <p:spPr>
            <a:xfrm>
              <a:off x="0" y="133350"/>
              <a:ext cx="3343833" cy="631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68"/>
                <a:buFont typeface="Arial"/>
                <a:buNone/>
              </a:pPr>
              <a:r>
                <a:rPr b="0" i="0" lang="en-US" sz="376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9"/>
            <p:cNvSpPr txBox="1"/>
            <p:nvPr/>
          </p:nvSpPr>
          <p:spPr>
            <a:xfrm>
              <a:off x="0" y="835532"/>
              <a:ext cx="3343833" cy="112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811"/>
                <a:buFont typeface="Arial"/>
                <a:buNone/>
              </a:pPr>
              <a:r>
                <a:rPr b="0" i="0" lang="en-US" sz="681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9"/>
          <p:cNvSpPr/>
          <p:nvPr/>
        </p:nvSpPr>
        <p:spPr>
          <a:xfrm>
            <a:off x="10485980" y="2682816"/>
            <a:ext cx="5918156" cy="7705933"/>
          </a:xfrm>
          <a:custGeom>
            <a:rect b="b" l="l" r="r" t="t"/>
            <a:pathLst>
              <a:path extrusionOk="0" h="7705933" w="5918156">
                <a:moveTo>
                  <a:pt x="0" y="0"/>
                </a:moveTo>
                <a:lnTo>
                  <a:pt x="5918157" y="0"/>
                </a:lnTo>
                <a:lnTo>
                  <a:pt x="5918157" y="7705933"/>
                </a:lnTo>
                <a:lnTo>
                  <a:pt x="0" y="7705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2" name="Google Shape;352;p9"/>
          <p:cNvGrpSpPr/>
          <p:nvPr/>
        </p:nvGrpSpPr>
        <p:grpSpPr>
          <a:xfrm>
            <a:off x="1380425" y="8247626"/>
            <a:ext cx="10667854" cy="1185491"/>
            <a:chOff x="0" y="-57150"/>
            <a:chExt cx="14223805" cy="1580655"/>
          </a:xfrm>
        </p:grpSpPr>
        <p:sp>
          <p:nvSpPr>
            <p:cNvPr id="353" name="Google Shape;353;p9"/>
            <p:cNvSpPr txBox="1"/>
            <p:nvPr/>
          </p:nvSpPr>
          <p:spPr>
            <a:xfrm>
              <a:off x="0" y="525496"/>
              <a:ext cx="14223805" cy="998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5000" u="none" cap="none" strike="noStrik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Definir componentes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9"/>
            <p:cNvSpPr txBox="1"/>
            <p:nvPr/>
          </p:nvSpPr>
          <p:spPr>
            <a:xfrm>
              <a:off x="0" y="-57150"/>
              <a:ext cx="14223805" cy="514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4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9"/>
          <p:cNvSpPr txBox="1"/>
          <p:nvPr/>
        </p:nvSpPr>
        <p:spPr>
          <a:xfrm>
            <a:off x="13024977" y="3136379"/>
            <a:ext cx="806202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"/>
          <p:cNvSpPr txBox="1"/>
          <p:nvPr/>
        </p:nvSpPr>
        <p:spPr>
          <a:xfrm>
            <a:off x="13035544" y="4837750"/>
            <a:ext cx="78506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13072765" y="6463743"/>
            <a:ext cx="74458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13214459" y="8163637"/>
            <a:ext cx="86498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"/>
          <p:cNvSpPr txBox="1"/>
          <p:nvPr/>
        </p:nvSpPr>
        <p:spPr>
          <a:xfrm>
            <a:off x="11475063" y="6463743"/>
            <a:ext cx="65439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14760327" y="6463743"/>
            <a:ext cx="641300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"/>
          <p:cNvSpPr txBox="1"/>
          <p:nvPr/>
        </p:nvSpPr>
        <p:spPr>
          <a:xfrm>
            <a:off x="885750" y="326325"/>
            <a:ext cx="15834600" cy="9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Definición</a:t>
            </a: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Actores</a:t>
            </a: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Actores del negocio: 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Usuarios, 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Roles del sistema: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Usuario Free: Persona que utiliza la aplicación sin suscripción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Usuario Premium: Persona que utiliza la aplicación y tiene suscripción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Administrador: Administra las funcionalidades internas de la app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1"/>
          <p:cNvGrpSpPr/>
          <p:nvPr/>
        </p:nvGrpSpPr>
        <p:grpSpPr>
          <a:xfrm>
            <a:off x="623722" y="2929777"/>
            <a:ext cx="4456863" cy="4456863"/>
            <a:chOff x="0" y="0"/>
            <a:chExt cx="812800" cy="812800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11"/>
          <p:cNvSpPr/>
          <p:nvPr/>
        </p:nvSpPr>
        <p:spPr>
          <a:xfrm>
            <a:off x="808452" y="3128374"/>
            <a:ext cx="4075225" cy="4077458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4150750" y="6906034"/>
            <a:ext cx="1260179" cy="1296524"/>
          </a:xfrm>
          <a:custGeom>
            <a:rect b="b" l="l" r="r" t="t"/>
            <a:pathLst>
              <a:path extrusionOk="0" h="2156460" w="2096008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5080585" y="5407822"/>
            <a:ext cx="1427627" cy="1254070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1"/>
          <p:cNvSpPr/>
          <p:nvPr/>
        </p:nvSpPr>
        <p:spPr>
          <a:xfrm>
            <a:off x="5080585" y="3574991"/>
            <a:ext cx="1427627" cy="1254528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4150750" y="2038685"/>
            <a:ext cx="1260179" cy="1288277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1"/>
          <p:cNvSpPr/>
          <p:nvPr/>
        </p:nvSpPr>
        <p:spPr>
          <a:xfrm>
            <a:off x="2462522" y="3821007"/>
            <a:ext cx="1115182" cy="922560"/>
          </a:xfrm>
          <a:custGeom>
            <a:rect b="b" l="l" r="r" t="t"/>
            <a:pathLst>
              <a:path extrusionOk="0" h="922560" w="1115182">
                <a:moveTo>
                  <a:pt x="0" y="0"/>
                </a:moveTo>
                <a:lnTo>
                  <a:pt x="1115183" y="0"/>
                </a:lnTo>
                <a:lnTo>
                  <a:pt x="1115183" y="922560"/>
                </a:lnTo>
                <a:lnTo>
                  <a:pt x="0" y="922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1"/>
          <p:cNvSpPr txBox="1"/>
          <p:nvPr/>
        </p:nvSpPr>
        <p:spPr>
          <a:xfrm>
            <a:off x="942792" y="4903948"/>
            <a:ext cx="3806490" cy="1833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6"/>
              <a:buFont typeface="Arial"/>
              <a:buNone/>
            </a:pPr>
            <a:r>
              <a:rPr b="0" i="0" lang="en-US" sz="4066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REQ. ALTO NIVEL =ÉPICAS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1"/>
          <p:cNvGrpSpPr/>
          <p:nvPr/>
        </p:nvGrpSpPr>
        <p:grpSpPr>
          <a:xfrm>
            <a:off x="3932331" y="6577850"/>
            <a:ext cx="328184" cy="328184"/>
            <a:chOff x="0" y="0"/>
            <a:chExt cx="812800" cy="812800"/>
          </a:xfrm>
        </p:grpSpPr>
        <p:sp>
          <p:nvSpPr>
            <p:cNvPr id="381" name="Google Shape;381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11"/>
          <p:cNvGrpSpPr/>
          <p:nvPr/>
        </p:nvGrpSpPr>
        <p:grpSpPr>
          <a:xfrm>
            <a:off x="4616721" y="5509548"/>
            <a:ext cx="328184" cy="328184"/>
            <a:chOff x="0" y="0"/>
            <a:chExt cx="812800" cy="812800"/>
          </a:xfrm>
        </p:grpSpPr>
        <p:sp>
          <p:nvSpPr>
            <p:cNvPr id="384" name="Google Shape;384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1"/>
          <p:cNvGrpSpPr/>
          <p:nvPr/>
        </p:nvGrpSpPr>
        <p:grpSpPr>
          <a:xfrm>
            <a:off x="4616721" y="4387873"/>
            <a:ext cx="328184" cy="328184"/>
            <a:chOff x="0" y="0"/>
            <a:chExt cx="812800" cy="812800"/>
          </a:xfrm>
        </p:grpSpPr>
        <p:sp>
          <p:nvSpPr>
            <p:cNvPr id="387" name="Google Shape;387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1"/>
          <p:cNvGrpSpPr/>
          <p:nvPr/>
        </p:nvGrpSpPr>
        <p:grpSpPr>
          <a:xfrm>
            <a:off x="3932331" y="3410899"/>
            <a:ext cx="328184" cy="328184"/>
            <a:chOff x="0" y="0"/>
            <a:chExt cx="812800" cy="812800"/>
          </a:xfrm>
        </p:grpSpPr>
        <p:sp>
          <p:nvSpPr>
            <p:cNvPr id="390" name="Google Shape;390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11"/>
          <p:cNvSpPr/>
          <p:nvPr/>
        </p:nvSpPr>
        <p:spPr>
          <a:xfrm rot="-1898322">
            <a:off x="-1147196" y="7236208"/>
            <a:ext cx="3505994" cy="3514781"/>
          </a:xfrm>
          <a:custGeom>
            <a:rect b="b" l="l" r="r" t="t"/>
            <a:pathLst>
              <a:path extrusionOk="0" h="3514781" w="3505994">
                <a:moveTo>
                  <a:pt x="0" y="0"/>
                </a:moveTo>
                <a:lnTo>
                  <a:pt x="3505994" y="0"/>
                </a:lnTo>
                <a:lnTo>
                  <a:pt x="3505994" y="3514781"/>
                </a:lnTo>
                <a:lnTo>
                  <a:pt x="0" y="3514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11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11"/>
          <p:cNvGrpSpPr/>
          <p:nvPr/>
        </p:nvGrpSpPr>
        <p:grpSpPr>
          <a:xfrm>
            <a:off x="9026065" y="377703"/>
            <a:ext cx="8093733" cy="1978536"/>
            <a:chOff x="0" y="381000"/>
            <a:chExt cx="10791644" cy="2638048"/>
          </a:xfrm>
        </p:grpSpPr>
        <p:sp>
          <p:nvSpPr>
            <p:cNvPr id="395" name="Google Shape;395;p11"/>
            <p:cNvSpPr txBox="1"/>
            <p:nvPr/>
          </p:nvSpPr>
          <p:spPr>
            <a:xfrm>
              <a:off x="0" y="381000"/>
              <a:ext cx="10791644" cy="1660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71"/>
                <a:buFont typeface="Arial"/>
                <a:buNone/>
              </a:pPr>
              <a:r>
                <a:rPr b="0" i="0" lang="en-US" sz="10071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 txBox="1"/>
            <p:nvPr/>
          </p:nvSpPr>
          <p:spPr>
            <a:xfrm>
              <a:off x="0" y="1812318"/>
              <a:ext cx="10791644" cy="1206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81"/>
                <a:buFont typeface="Arial"/>
                <a:buNone/>
              </a:pPr>
              <a:r>
                <a:rPr b="0" i="0" lang="en-US" sz="728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COMPONENT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1"/>
          <p:cNvSpPr txBox="1"/>
          <p:nvPr/>
        </p:nvSpPr>
        <p:spPr>
          <a:xfrm>
            <a:off x="4280615" y="2309684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1"/>
          <p:cNvSpPr txBox="1"/>
          <p:nvPr/>
        </p:nvSpPr>
        <p:spPr>
          <a:xfrm>
            <a:off x="5521477" y="2152262"/>
            <a:ext cx="3117244" cy="17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b="0" i="0" lang="en-US" sz="106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1"/>
          <p:cNvSpPr txBox="1"/>
          <p:nvPr/>
        </p:nvSpPr>
        <p:spPr>
          <a:xfrm>
            <a:off x="6610643" y="3735951"/>
            <a:ext cx="2850498" cy="17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b="0" i="0" lang="en-US" sz="106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6706222" y="5578669"/>
            <a:ext cx="3674984" cy="17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b="0" i="0" lang="en-US" sz="106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1"/>
          <p:cNvSpPr txBox="1"/>
          <p:nvPr/>
        </p:nvSpPr>
        <p:spPr>
          <a:xfrm>
            <a:off x="5521477" y="7223137"/>
            <a:ext cx="5372455" cy="176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9"/>
              <a:buFont typeface="Arial"/>
              <a:buNone/>
            </a:pPr>
            <a:r>
              <a:rPr b="0" i="0" lang="en-US" sz="106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EPICA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1"/>
          <p:cNvSpPr txBox="1"/>
          <p:nvPr/>
        </p:nvSpPr>
        <p:spPr>
          <a:xfrm>
            <a:off x="5372259" y="3829108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"/>
          <p:cNvSpPr txBox="1"/>
          <p:nvPr/>
        </p:nvSpPr>
        <p:spPr>
          <a:xfrm>
            <a:off x="5372259" y="5662706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"/>
          <p:cNvSpPr txBox="1"/>
          <p:nvPr/>
        </p:nvSpPr>
        <p:spPr>
          <a:xfrm>
            <a:off x="4280615" y="7224129"/>
            <a:ext cx="946709" cy="679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64"/>
              <a:buFont typeface="Arial"/>
              <a:buNone/>
            </a:pPr>
            <a:r>
              <a:rPr b="1" i="0" lang="en-US" sz="406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11"/>
          <p:cNvGrpSpPr/>
          <p:nvPr/>
        </p:nvGrpSpPr>
        <p:grpSpPr>
          <a:xfrm>
            <a:off x="14932674" y="8423909"/>
            <a:ext cx="2507875" cy="1371157"/>
            <a:chOff x="0" y="133350"/>
            <a:chExt cx="3343833" cy="1828209"/>
          </a:xfrm>
        </p:grpSpPr>
        <p:sp>
          <p:nvSpPr>
            <p:cNvPr id="406" name="Google Shape;406;p11"/>
            <p:cNvSpPr txBox="1"/>
            <p:nvPr/>
          </p:nvSpPr>
          <p:spPr>
            <a:xfrm>
              <a:off x="0" y="133350"/>
              <a:ext cx="3343833" cy="631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68"/>
                <a:buFont typeface="Arial"/>
                <a:buNone/>
              </a:pPr>
              <a:r>
                <a:rPr b="0" i="0" lang="en-US" sz="376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 txBox="1"/>
            <p:nvPr/>
          </p:nvSpPr>
          <p:spPr>
            <a:xfrm>
              <a:off x="0" y="835532"/>
              <a:ext cx="3343833" cy="112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811"/>
                <a:buFont typeface="Arial"/>
                <a:buNone/>
              </a:pPr>
              <a:r>
                <a:rPr b="0" i="0" lang="en-US" sz="6811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11"/>
          <p:cNvSpPr/>
          <p:nvPr/>
        </p:nvSpPr>
        <p:spPr>
          <a:xfrm>
            <a:off x="10485980" y="2682816"/>
            <a:ext cx="5918156" cy="7705933"/>
          </a:xfrm>
          <a:custGeom>
            <a:rect b="b" l="l" r="r" t="t"/>
            <a:pathLst>
              <a:path extrusionOk="0" h="7705933" w="5918156">
                <a:moveTo>
                  <a:pt x="0" y="0"/>
                </a:moveTo>
                <a:lnTo>
                  <a:pt x="5918157" y="0"/>
                </a:lnTo>
                <a:lnTo>
                  <a:pt x="5918157" y="7705933"/>
                </a:lnTo>
                <a:lnTo>
                  <a:pt x="0" y="7705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9" name="Google Shape;409;p11"/>
          <p:cNvGrpSpPr/>
          <p:nvPr/>
        </p:nvGrpSpPr>
        <p:grpSpPr>
          <a:xfrm>
            <a:off x="1380425" y="8247626"/>
            <a:ext cx="10667854" cy="1924571"/>
            <a:chOff x="0" y="-57150"/>
            <a:chExt cx="14223805" cy="2566095"/>
          </a:xfrm>
        </p:grpSpPr>
        <p:sp>
          <p:nvSpPr>
            <p:cNvPr id="410" name="Google Shape;410;p11"/>
            <p:cNvSpPr txBox="1"/>
            <p:nvPr/>
          </p:nvSpPr>
          <p:spPr>
            <a:xfrm>
              <a:off x="0" y="525495"/>
              <a:ext cx="14223805" cy="1983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-US" sz="5000" u="none" cap="none" strike="noStrik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Definir ARTEFACTOS X componentes</a:t>
              </a:r>
              <a:endParaRPr b="0" i="0" sz="5000" u="none" cap="none" strike="noStrike">
                <a:solidFill>
                  <a:srgbClr val="FFDE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 txBox="1"/>
            <p:nvPr/>
          </p:nvSpPr>
          <p:spPr>
            <a:xfrm>
              <a:off x="0" y="-57150"/>
              <a:ext cx="14223805" cy="514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74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11"/>
          <p:cNvSpPr txBox="1"/>
          <p:nvPr/>
        </p:nvSpPr>
        <p:spPr>
          <a:xfrm>
            <a:off x="13024977" y="3136379"/>
            <a:ext cx="806202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1"/>
          <p:cNvSpPr txBox="1"/>
          <p:nvPr/>
        </p:nvSpPr>
        <p:spPr>
          <a:xfrm>
            <a:off x="13035544" y="4837750"/>
            <a:ext cx="78506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"/>
          <p:cNvSpPr txBox="1"/>
          <p:nvPr/>
        </p:nvSpPr>
        <p:spPr>
          <a:xfrm>
            <a:off x="13072765" y="6463743"/>
            <a:ext cx="74458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 txBox="1"/>
          <p:nvPr/>
        </p:nvSpPr>
        <p:spPr>
          <a:xfrm>
            <a:off x="13214459" y="8163637"/>
            <a:ext cx="864989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 txBox="1"/>
          <p:nvPr/>
        </p:nvSpPr>
        <p:spPr>
          <a:xfrm>
            <a:off x="11475063" y="6463743"/>
            <a:ext cx="654397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1"/>
          <p:cNvSpPr txBox="1"/>
          <p:nvPr/>
        </p:nvSpPr>
        <p:spPr>
          <a:xfrm>
            <a:off x="14760327" y="6463743"/>
            <a:ext cx="641300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00"/>
              <a:buFont typeface="Arial"/>
              <a:buNone/>
            </a:pPr>
            <a:r>
              <a:rPr b="1" i="0" lang="en-US" sz="9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7668546" y="4781864"/>
            <a:ext cx="4265265" cy="177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3"/>
              <a:buFont typeface="Arial"/>
              <a:buNone/>
            </a:pPr>
            <a:r>
              <a:rPr b="0" i="0" lang="en-US" sz="252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Debemos definir un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3"/>
              <a:buFont typeface="Arial"/>
              <a:buNone/>
            </a:pPr>
            <a:r>
              <a:rPr b="0" i="0" lang="en-US" sz="252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nombre de componente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3"/>
              <a:buFont typeface="Arial"/>
              <a:buNone/>
            </a:pPr>
            <a:r>
              <a:rPr b="0" i="0" lang="en-US" sz="252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 que cubra cada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3"/>
              <a:buFont typeface="Arial"/>
              <a:buNone/>
            </a:pPr>
            <a:r>
              <a:rPr b="0" i="0" lang="en-US" sz="2523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ÉPICA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1"/>
          <p:cNvSpPr/>
          <p:nvPr/>
        </p:nvSpPr>
        <p:spPr>
          <a:xfrm>
            <a:off x="14819042" y="3142592"/>
            <a:ext cx="102303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A1-xxxx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A2-xxxx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A3-xxxx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A4-xxxx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14839801" y="5117609"/>
            <a:ext cx="101181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B1-xxxx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B2-xxxx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B3-xxxx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"/>
          <p:cNvSpPr txBox="1"/>
          <p:nvPr/>
        </p:nvSpPr>
        <p:spPr>
          <a:xfrm>
            <a:off x="885750" y="326325"/>
            <a:ext cx="15834600" cy="9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Historias de Usuario X EPICAS: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H1 Gestion de </a:t>
            </a: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Usuario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Quiero Registrar mis </a:t>
            </a: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seguir mi progreso diario.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H2 Notificaciones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Usuario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Quiero Recibir recordatorios como notificaciones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No olvidar realizar mis hábitos.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H3 Dashboard de progreso usuario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Usuario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Quiero Visualizar mi progreso en gráficos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Ver mi avance a lo largo del tiempo.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H4 IA para ofrecer sugerencias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Usuario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Quiero Recibir sugerencias de hábitos basados en mi progreso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mejorar mis resultados.</a:t>
            </a:r>
            <a:endParaRPr sz="2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"/>
          <p:cNvSpPr/>
          <p:nvPr/>
        </p:nvSpPr>
        <p:spPr>
          <a:xfrm>
            <a:off x="1028700" y="1224096"/>
            <a:ext cx="6398421" cy="7107580"/>
          </a:xfrm>
          <a:custGeom>
            <a:rect b="b" l="l" r="r" t="t"/>
            <a:pathLst>
              <a:path extrusionOk="0" h="7107580" w="6398421">
                <a:moveTo>
                  <a:pt x="0" y="0"/>
                </a:moveTo>
                <a:lnTo>
                  <a:pt x="6398421" y="0"/>
                </a:lnTo>
                <a:lnTo>
                  <a:pt x="6398421" y="7107579"/>
                </a:lnTo>
                <a:lnTo>
                  <a:pt x="0" y="7107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3"/>
          <p:cNvSpPr/>
          <p:nvPr/>
        </p:nvSpPr>
        <p:spPr>
          <a:xfrm rot="1403965">
            <a:off x="2625128" y="4530475"/>
            <a:ext cx="2682392" cy="2682392"/>
          </a:xfrm>
          <a:custGeom>
            <a:rect b="b" l="l" r="r" t="t"/>
            <a:pathLst>
              <a:path extrusionOk="0" h="2682392" w="2682392">
                <a:moveTo>
                  <a:pt x="0" y="0"/>
                </a:moveTo>
                <a:lnTo>
                  <a:pt x="2682392" y="0"/>
                </a:lnTo>
                <a:lnTo>
                  <a:pt x="2682392" y="2682392"/>
                </a:lnTo>
                <a:lnTo>
                  <a:pt x="0" y="268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13"/>
          <p:cNvSpPr/>
          <p:nvPr/>
        </p:nvSpPr>
        <p:spPr>
          <a:xfrm>
            <a:off x="9673708" y="4934692"/>
            <a:ext cx="8614292" cy="5374487"/>
          </a:xfrm>
          <a:custGeom>
            <a:rect b="b" l="l" r="r" t="t"/>
            <a:pathLst>
              <a:path extrusionOk="0" h="5374487" w="8614292">
                <a:moveTo>
                  <a:pt x="0" y="0"/>
                </a:moveTo>
                <a:lnTo>
                  <a:pt x="8614292" y="0"/>
                </a:lnTo>
                <a:lnTo>
                  <a:pt x="8614292" y="5374487"/>
                </a:lnTo>
                <a:lnTo>
                  <a:pt x="0" y="5374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13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13"/>
          <p:cNvGrpSpPr/>
          <p:nvPr/>
        </p:nvGrpSpPr>
        <p:grpSpPr>
          <a:xfrm>
            <a:off x="9361293" y="1051645"/>
            <a:ext cx="6287483" cy="3424043"/>
            <a:chOff x="0" y="352425"/>
            <a:chExt cx="8383311" cy="4565391"/>
          </a:xfrm>
        </p:grpSpPr>
        <p:sp>
          <p:nvSpPr>
            <p:cNvPr id="435" name="Google Shape;435;p13"/>
            <p:cNvSpPr txBox="1"/>
            <p:nvPr/>
          </p:nvSpPr>
          <p:spPr>
            <a:xfrm>
              <a:off x="0" y="352425"/>
              <a:ext cx="8383311" cy="1565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448"/>
                <a:buFont typeface="Arial"/>
                <a:buNone/>
              </a:pPr>
              <a:r>
                <a:rPr b="0" i="0" lang="en-US" sz="944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3"/>
            <p:cNvSpPr txBox="1"/>
            <p:nvPr/>
          </p:nvSpPr>
          <p:spPr>
            <a:xfrm>
              <a:off x="0" y="2097696"/>
              <a:ext cx="8383311" cy="2820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77"/>
                <a:buFont typeface="Arial"/>
                <a:buNone/>
              </a:pPr>
              <a:r>
                <a:rPr b="0" i="0" lang="en-US" sz="17077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13"/>
          <p:cNvSpPr txBox="1"/>
          <p:nvPr/>
        </p:nvSpPr>
        <p:spPr>
          <a:xfrm>
            <a:off x="4438064" y="5362575"/>
            <a:ext cx="5235645" cy="4573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6"/>
              <a:buFont typeface="Arial"/>
              <a:buNone/>
            </a:pPr>
            <a:r>
              <a:rPr b="1" i="0" lang="en-US" sz="11846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HACER EL TABLERO AGILE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4"/>
          <p:cNvSpPr/>
          <p:nvPr/>
        </p:nvSpPr>
        <p:spPr>
          <a:xfrm>
            <a:off x="1028700" y="1224096"/>
            <a:ext cx="6398421" cy="7107580"/>
          </a:xfrm>
          <a:custGeom>
            <a:rect b="b" l="l" r="r" t="t"/>
            <a:pathLst>
              <a:path extrusionOk="0" h="7107580" w="6398421">
                <a:moveTo>
                  <a:pt x="0" y="0"/>
                </a:moveTo>
                <a:lnTo>
                  <a:pt x="6398421" y="0"/>
                </a:lnTo>
                <a:lnTo>
                  <a:pt x="6398421" y="7107579"/>
                </a:lnTo>
                <a:lnTo>
                  <a:pt x="0" y="7107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14"/>
          <p:cNvSpPr/>
          <p:nvPr/>
        </p:nvSpPr>
        <p:spPr>
          <a:xfrm rot="1403965">
            <a:off x="2625128" y="4530475"/>
            <a:ext cx="2682392" cy="2682392"/>
          </a:xfrm>
          <a:custGeom>
            <a:rect b="b" l="l" r="r" t="t"/>
            <a:pathLst>
              <a:path extrusionOk="0" h="2682392" w="2682392">
                <a:moveTo>
                  <a:pt x="0" y="0"/>
                </a:moveTo>
                <a:lnTo>
                  <a:pt x="2682392" y="0"/>
                </a:lnTo>
                <a:lnTo>
                  <a:pt x="2682392" y="2682392"/>
                </a:lnTo>
                <a:lnTo>
                  <a:pt x="0" y="268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14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14"/>
          <p:cNvGrpSpPr/>
          <p:nvPr/>
        </p:nvGrpSpPr>
        <p:grpSpPr>
          <a:xfrm>
            <a:off x="9361293" y="1051645"/>
            <a:ext cx="6287483" cy="3424043"/>
            <a:chOff x="0" y="352425"/>
            <a:chExt cx="8383311" cy="4565391"/>
          </a:xfrm>
        </p:grpSpPr>
        <p:sp>
          <p:nvSpPr>
            <p:cNvPr id="446" name="Google Shape;446;p14"/>
            <p:cNvSpPr txBox="1"/>
            <p:nvPr/>
          </p:nvSpPr>
          <p:spPr>
            <a:xfrm>
              <a:off x="0" y="352425"/>
              <a:ext cx="8383311" cy="1565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448"/>
                <a:buFont typeface="Arial"/>
                <a:buNone/>
              </a:pPr>
              <a:r>
                <a:rPr b="0" i="0" lang="en-US" sz="944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 txBox="1"/>
            <p:nvPr/>
          </p:nvSpPr>
          <p:spPr>
            <a:xfrm>
              <a:off x="0" y="2097696"/>
              <a:ext cx="8383311" cy="2820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77"/>
                <a:buFont typeface="Arial"/>
                <a:buNone/>
              </a:pPr>
              <a:r>
                <a:rPr b="0" i="0" lang="en-US" sz="17077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14"/>
          <p:cNvSpPr txBox="1"/>
          <p:nvPr/>
        </p:nvSpPr>
        <p:spPr>
          <a:xfrm>
            <a:off x="7868944" y="4463495"/>
            <a:ext cx="9573163" cy="1579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6"/>
              <a:buFont typeface="Arial"/>
              <a:buNone/>
            </a:pPr>
            <a:r>
              <a:rPr b="1" i="0" lang="en-US" sz="11846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MANOS A LA OBRA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 txBox="1"/>
          <p:nvPr/>
        </p:nvSpPr>
        <p:spPr>
          <a:xfrm>
            <a:off x="8437453" y="6372683"/>
            <a:ext cx="8436146" cy="334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1- 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2- Los Insight (necesidades)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3- Qué cubrirá el sistema (Requerimientos de alto nivel)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4- La  visión del producto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7"/>
              <a:buFont typeface="Arial"/>
              <a:buNone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Pasar a Modalidad Agile y definir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5- Componentes e Historias de usuarios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6700" lvl="1" marL="513399" marR="0" rtl="0" algn="l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77"/>
              <a:buFont typeface="Arial"/>
              <a:buChar char="•"/>
            </a:pPr>
            <a:r>
              <a:rPr b="0" i="0" lang="en-US" sz="237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6- Armar el Tablero Agile con su Productbacklog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59e5bb58b_1_46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5" name="Google Shape;455;g2f59e5bb58b_1_46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456" name="Google Shape;456;g2f59e5bb58b_1_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f59e5bb58b_1_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g2f59e5bb58b_1_46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459" name="Google Shape;459;g2f59e5bb58b_1_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f59e5bb58b_1_4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g2f59e5bb58b_1_46"/>
          <p:cNvSpPr txBox="1"/>
          <p:nvPr/>
        </p:nvSpPr>
        <p:spPr>
          <a:xfrm>
            <a:off x="458325" y="520750"/>
            <a:ext cx="12098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la Visión del producto inicial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f59e5bb58b_1_46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f59e5bb58b_1_46"/>
          <p:cNvSpPr txBox="1"/>
          <p:nvPr/>
        </p:nvSpPr>
        <p:spPr>
          <a:xfrm>
            <a:off x="458326" y="3306625"/>
            <a:ext cx="1326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Un robot para la minería</a:t>
            </a:r>
            <a:endParaRPr b="0" i="0" sz="4600" u="none" cap="none" strike="noStrike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4" name="Google Shape;464;g2f59e5bb58b_1_46"/>
          <p:cNvSpPr txBox="1"/>
          <p:nvPr/>
        </p:nvSpPr>
        <p:spPr>
          <a:xfrm>
            <a:off x="617225" y="4374725"/>
            <a:ext cx="10992300" cy="384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highlight>
                  <a:srgbClr val="1F1F1F"/>
                </a:highlight>
                <a:latin typeface="Calibri"/>
                <a:ea typeface="Calibri"/>
                <a:cs typeface="Calibri"/>
                <a:sym typeface="Calibri"/>
              </a:rPr>
              <a:t>Exploración y cartografía: </a:t>
            </a:r>
            <a:r>
              <a:rPr b="0" i="0" lang="en-US" sz="3400" u="none" cap="none" strike="noStrike">
                <a:solidFill>
                  <a:schemeClr val="lt1"/>
                </a:solidFill>
                <a:highlight>
                  <a:srgbClr val="34457F"/>
                </a:highlight>
                <a:latin typeface="Calibri"/>
                <a:ea typeface="Calibri"/>
                <a:cs typeface="Calibri"/>
                <a:sym typeface="Calibri"/>
              </a:rPr>
              <a:t>los robots equipados con sensores pueden explorar áreas de minas inexploradas, proporcionando datos valiosos para fines de cartografía y planificación</a:t>
            </a:r>
            <a:r>
              <a:rPr b="0" i="0" lang="en-US" sz="3400" u="none" cap="none" strike="noStrike">
                <a:solidFill>
                  <a:schemeClr val="lt1"/>
                </a:solidFill>
                <a:highlight>
                  <a:srgbClr val="1F1F1F"/>
                </a:highlight>
                <a:latin typeface="Calibri"/>
                <a:ea typeface="Calibri"/>
                <a:cs typeface="Calibri"/>
                <a:sym typeface="Calibri"/>
              </a:rPr>
              <a:t> . Inspecciones de seguridad: los robots pueden ingresar a áreas peligrosas para realizar controles de seguridad, identificando peligros potenciales como fugas de gas o debilidades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59e5bb58b_1_64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0" name="Google Shape;470;g2f59e5bb58b_1_64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471" name="Google Shape;471;g2f59e5bb58b_1_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f59e5bb58b_1_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g2f59e5bb58b_1_64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474" name="Google Shape;474;g2f59e5bb58b_1_6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f59e5bb58b_1_6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g2f59e5bb58b_1_64"/>
          <p:cNvSpPr txBox="1"/>
          <p:nvPr/>
        </p:nvSpPr>
        <p:spPr>
          <a:xfrm>
            <a:off x="458325" y="520750"/>
            <a:ext cx="12098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la Visión del producto inicial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f59e5bb58b_1_64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2f59e5bb58b_1_64"/>
          <p:cNvSpPr txBox="1"/>
          <p:nvPr/>
        </p:nvSpPr>
        <p:spPr>
          <a:xfrm>
            <a:off x="458326" y="3306625"/>
            <a:ext cx="1326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Un robot para la minería</a:t>
            </a:r>
            <a:endParaRPr b="0" i="0" sz="4600" u="none" cap="none" strike="noStrike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9" name="Google Shape;479;g2f59e5bb58b_1_64"/>
          <p:cNvSpPr txBox="1"/>
          <p:nvPr/>
        </p:nvSpPr>
        <p:spPr>
          <a:xfrm>
            <a:off x="555675" y="4973700"/>
            <a:ext cx="11903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168D8"/>
                </a:solidFill>
                <a:latin typeface="Bree Serif"/>
                <a:ea typeface="Bree Serif"/>
                <a:cs typeface="Bree Serif"/>
                <a:sym typeface="Bree Serif"/>
              </a:rPr>
              <a:t>DESAFIO: PRODUCTO MINIMO VIABLE PARA LA MINERIA Y PRIORIZALO</a:t>
            </a:r>
            <a:endParaRPr b="0" i="0" sz="3200" u="none" cap="none" strike="noStrike">
              <a:solidFill>
                <a:srgbClr val="3168D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80" name="Google Shape;480;g2f59e5bb58b_1_64"/>
          <p:cNvSpPr txBox="1"/>
          <p:nvPr/>
        </p:nvSpPr>
        <p:spPr>
          <a:xfrm>
            <a:off x="811025" y="7219950"/>
            <a:ext cx="874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 ENSEÑAREMOS CÓMO CON PLANINING POKER</a:t>
            </a:r>
            <a:endParaRPr b="0" i="0" sz="4000" u="none" cap="none" strike="noStrike"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81" name="Google Shape;481;g2f59e5bb58b_1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4299" y="6022054"/>
            <a:ext cx="6044947" cy="34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2f59e5bb58b_1_14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99" name="Google Shape;99;g2f59e5bb58b_1_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2f59e5bb58b_1_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g2f59e5bb58b_1_14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102" name="Google Shape;102;g2f59e5bb58b_1_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f59e5bb58b_1_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g2f59e5bb58b_1_14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2f59e5bb58b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125" y="2040567"/>
            <a:ext cx="14195576" cy="72057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f59e5bb58b_1_14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f59e5bb58b_1_82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7" name="Google Shape;487;g2f59e5bb58b_1_82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488" name="Google Shape;488;g2f59e5bb58b_1_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f59e5bb58b_1_8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0" name="Google Shape;490;g2f59e5bb58b_1_82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491" name="Google Shape;491;g2f59e5bb58b_1_8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f59e5bb58b_1_82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" name="Google Shape;493;g2f59e5bb58b_1_82"/>
          <p:cNvSpPr txBox="1"/>
          <p:nvPr/>
        </p:nvSpPr>
        <p:spPr>
          <a:xfrm>
            <a:off x="458325" y="520750"/>
            <a:ext cx="12098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la Visión del producto inicial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f59e5bb58b_1_82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2f59e5bb58b_1_82"/>
          <p:cNvSpPr txBox="1"/>
          <p:nvPr/>
        </p:nvSpPr>
        <p:spPr>
          <a:xfrm>
            <a:off x="555675" y="3266300"/>
            <a:ext cx="11903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168D8"/>
                </a:solidFill>
                <a:latin typeface="Bree Serif"/>
                <a:ea typeface="Bree Serif"/>
                <a:cs typeface="Bree Serif"/>
                <a:sym typeface="Bree Serif"/>
              </a:rPr>
              <a:t>DESAFIO: PRODUCTO MINIMO VIABLE PARA LA MINERIA Y PRIORIZALO</a:t>
            </a:r>
            <a:endParaRPr b="0" i="0" sz="3200" u="none" cap="none" strike="noStrike">
              <a:solidFill>
                <a:srgbClr val="3168D8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96" name="Google Shape;496;g2f59e5bb58b_1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675" y="4817250"/>
            <a:ext cx="8838571" cy="497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59e5bb58b_1_0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2" name="Google Shape;112;g2f59e5bb58b_1_0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113" name="Google Shape;113;g2f59e5bb58b_1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2f59e5bb58b_1_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g2f59e5bb58b_1_0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116" name="Google Shape;116;g2f59e5bb58b_1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f59e5bb58b_1_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g2f59e5bb58b_1_0"/>
          <p:cNvSpPr txBox="1"/>
          <p:nvPr/>
        </p:nvSpPr>
        <p:spPr>
          <a:xfrm>
            <a:off x="458325" y="520750"/>
            <a:ext cx="12098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una visión inicial del Producto inicial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f59e5bb58b_1_0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f59e5bb58b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00" y="4753274"/>
            <a:ext cx="6912471" cy="4610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f59e5bb58b_1_0"/>
          <p:cNvSpPr txBox="1"/>
          <p:nvPr/>
        </p:nvSpPr>
        <p:spPr>
          <a:xfrm>
            <a:off x="1492438" y="3372763"/>
            <a:ext cx="5055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¿Cómo lo harías?</a:t>
            </a:r>
            <a:endParaRPr b="0" i="0" sz="4600" u="none" cap="none" strike="noStrike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59e5bb58b_1_29"/>
          <p:cNvSpPr/>
          <p:nvPr/>
        </p:nvSpPr>
        <p:spPr>
          <a:xfrm rot="-1897575">
            <a:off x="12873866" y="-2778668"/>
            <a:ext cx="8784619" cy="8806636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7" name="Google Shape;127;g2f59e5bb58b_1_29"/>
          <p:cNvGrpSpPr/>
          <p:nvPr/>
        </p:nvGrpSpPr>
        <p:grpSpPr>
          <a:xfrm>
            <a:off x="10463626" y="1621617"/>
            <a:ext cx="753547" cy="753547"/>
            <a:chOff x="0" y="0"/>
            <a:chExt cx="812800" cy="812800"/>
          </a:xfrm>
        </p:grpSpPr>
        <p:sp>
          <p:nvSpPr>
            <p:cNvPr id="128" name="Google Shape;128;g2f59e5bb58b_1_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f59e5bb58b_1_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g2f59e5bb58b_1_29"/>
          <p:cNvGrpSpPr/>
          <p:nvPr/>
        </p:nvGrpSpPr>
        <p:grpSpPr>
          <a:xfrm>
            <a:off x="14778711" y="7667323"/>
            <a:ext cx="1578945" cy="1578945"/>
            <a:chOff x="0" y="0"/>
            <a:chExt cx="812800" cy="812800"/>
          </a:xfrm>
        </p:grpSpPr>
        <p:sp>
          <p:nvSpPr>
            <p:cNvPr id="131" name="Google Shape;131;g2f59e5bb58b_1_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f59e5bb58b_1_2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g2f59e5bb58b_1_29"/>
          <p:cNvSpPr txBox="1"/>
          <p:nvPr/>
        </p:nvSpPr>
        <p:spPr>
          <a:xfrm>
            <a:off x="458325" y="520750"/>
            <a:ext cx="12098100" cy="23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Definir una visión inicial del Producto inicial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f59e5bb58b_1_29"/>
          <p:cNvSpPr txBox="1"/>
          <p:nvPr/>
        </p:nvSpPr>
        <p:spPr>
          <a:xfrm>
            <a:off x="5723916" y="9712496"/>
            <a:ext cx="717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7900FF"/>
                </a:solidFill>
                <a:latin typeface="Montserrat"/>
                <a:ea typeface="Montserrat"/>
                <a:cs typeface="Montserrat"/>
                <a:sym typeface="Montserrat"/>
              </a:rPr>
              <a:t>Docente Instructor : Christian Lazcano - ch.lazcano@profesor.duoc.cl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f59e5bb58b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488" y="4621011"/>
            <a:ext cx="6912471" cy="4610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f59e5bb58b_1_29"/>
          <p:cNvSpPr txBox="1"/>
          <p:nvPr/>
        </p:nvSpPr>
        <p:spPr>
          <a:xfrm>
            <a:off x="458326" y="3247300"/>
            <a:ext cx="1326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¿Cómo ordenarías el product backlog?</a:t>
            </a:r>
            <a:endParaRPr b="0" i="0" sz="4600" u="none" cap="none" strike="noStrike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37" name="Google Shape;137;g2f59e5bb58b_1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0257" y="4353000"/>
            <a:ext cx="5390174" cy="57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>
            <a:off x="10607304" y="4747260"/>
            <a:ext cx="450896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Finalidad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1737398" y="3221086"/>
            <a:ext cx="8397219" cy="1246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40"/>
              <a:buFont typeface="Arial"/>
              <a:buNone/>
            </a:pPr>
            <a:r>
              <a:rPr b="1" i="0" lang="en-US" sz="734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737398" y="4753324"/>
            <a:ext cx="7195263" cy="1088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rPr b="0" i="0" lang="en-US" sz="2093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En ésta primera parte del taller reconoceremos como definir una Visión Inicial del Producto en Base a Requerimientos de Alto nivel.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0607304" y="5391822"/>
            <a:ext cx="5929606" cy="2191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rPr b="0" i="0" lang="en-US" sz="2093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En Base a dicha Visión definiremos Los Principales Componentes y/o Épicas.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t/>
            </a:r>
            <a:endParaRPr b="0" i="0" sz="2093" u="none" cap="none" strike="noStrik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rPr b="0" i="0" lang="en-US" sz="2093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Elaboraremos nuestro Product backlog en nuestro primer tablero en trello enforma temprana y adaptativa.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1737398" y="6652603"/>
            <a:ext cx="7195263" cy="1088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rPr b="0" i="0" lang="en-US" sz="2093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Proyectaremos los requerimientos de alto nivel y definiremos la  Visión inicial del producto  llamada para esta experiencia LA DEFINICIÓN DEL CUBO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2"/>
          <p:cNvGrpSpPr/>
          <p:nvPr/>
        </p:nvGrpSpPr>
        <p:grpSpPr>
          <a:xfrm>
            <a:off x="0" y="-74012"/>
            <a:ext cx="18288000" cy="1948373"/>
            <a:chOff x="0" y="-38100"/>
            <a:chExt cx="9414331" cy="1002987"/>
          </a:xfrm>
        </p:grpSpPr>
        <p:sp>
          <p:nvSpPr>
            <p:cNvPr id="148" name="Google Shape;148;p2"/>
            <p:cNvSpPr/>
            <p:nvPr/>
          </p:nvSpPr>
          <p:spPr>
            <a:xfrm>
              <a:off x="0" y="0"/>
              <a:ext cx="9414331" cy="964887"/>
            </a:xfrm>
            <a:custGeom>
              <a:rect b="b" l="l" r="r" t="t"/>
              <a:pathLst>
                <a:path extrusionOk="0"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</p:sp>
        <p:sp>
          <p:nvSpPr>
            <p:cNvPr id="149" name="Google Shape;149;p2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2"/>
          <p:cNvCxnSpPr/>
          <p:nvPr/>
        </p:nvCxnSpPr>
        <p:spPr>
          <a:xfrm>
            <a:off x="9580335" y="4639024"/>
            <a:ext cx="0" cy="384331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"/>
          <p:cNvSpPr txBox="1"/>
          <p:nvPr/>
        </p:nvSpPr>
        <p:spPr>
          <a:xfrm>
            <a:off x="6815952" y="8741137"/>
            <a:ext cx="6045835" cy="1089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80"/>
              <a:buFont typeface="Arial"/>
              <a:buNone/>
            </a:pPr>
            <a:r>
              <a:rPr b="1" i="0" lang="en-US" sz="8180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EN 6 PASOS...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2358931" y="8366004"/>
            <a:ext cx="1318325" cy="1464439"/>
          </a:xfrm>
          <a:custGeom>
            <a:rect b="b" l="l" r="r" t="t"/>
            <a:pathLst>
              <a:path extrusionOk="0" h="1464439" w="1318325">
                <a:moveTo>
                  <a:pt x="0" y="0"/>
                </a:moveTo>
                <a:lnTo>
                  <a:pt x="1318325" y="0"/>
                </a:lnTo>
                <a:lnTo>
                  <a:pt x="1318325" y="1464439"/>
                </a:lnTo>
                <a:lnTo>
                  <a:pt x="0" y="1464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 rot="7536833">
            <a:off x="-4428213" y="-2916505"/>
            <a:ext cx="9627545" cy="9651674"/>
          </a:xfrm>
          <a:custGeom>
            <a:rect b="b" l="l" r="r" t="t"/>
            <a:pathLst>
              <a:path extrusionOk="0" h="9651674" w="9627545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8" name="Google Shape;158;p3"/>
          <p:cNvGrpSpPr/>
          <p:nvPr/>
        </p:nvGrpSpPr>
        <p:grpSpPr>
          <a:xfrm>
            <a:off x="7390681" y="2812169"/>
            <a:ext cx="3024888" cy="641520"/>
            <a:chOff x="0" y="-47625"/>
            <a:chExt cx="1281756" cy="271836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1281756" cy="224211"/>
            </a:xfrm>
            <a:custGeom>
              <a:rect b="b" l="l" r="r" t="t"/>
              <a:pathLst>
                <a:path extrusionOk="0"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Efectos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3"/>
          <p:cNvSpPr/>
          <p:nvPr/>
        </p:nvSpPr>
        <p:spPr>
          <a:xfrm>
            <a:off x="5929194" y="2764365"/>
            <a:ext cx="1182733" cy="1081663"/>
          </a:xfrm>
          <a:custGeom>
            <a:rect b="b" l="l" r="r" t="t"/>
            <a:pathLst>
              <a:path extrusionOk="0" h="1081663" w="1182733">
                <a:moveTo>
                  <a:pt x="0" y="0"/>
                </a:moveTo>
                <a:lnTo>
                  <a:pt x="1182733" y="0"/>
                </a:lnTo>
                <a:lnTo>
                  <a:pt x="1182733" y="1081663"/>
                </a:lnTo>
                <a:lnTo>
                  <a:pt x="0" y="1081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3"/>
          <p:cNvSpPr/>
          <p:nvPr/>
        </p:nvSpPr>
        <p:spPr>
          <a:xfrm>
            <a:off x="6039250" y="6640332"/>
            <a:ext cx="962621" cy="1257581"/>
          </a:xfrm>
          <a:custGeom>
            <a:rect b="b" l="l" r="r" t="t"/>
            <a:pathLst>
              <a:path extrusionOk="0" h="1257581" w="96262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3" name="Google Shape;163;p3"/>
          <p:cNvGrpSpPr/>
          <p:nvPr/>
        </p:nvGrpSpPr>
        <p:grpSpPr>
          <a:xfrm>
            <a:off x="7390681" y="4918049"/>
            <a:ext cx="3024888" cy="641520"/>
            <a:chOff x="0" y="-47625"/>
            <a:chExt cx="1281756" cy="271836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281756" cy="224211"/>
            </a:xfrm>
            <a:custGeom>
              <a:rect b="b" l="l" r="r" t="t"/>
              <a:pathLst>
                <a:path extrusionOk="0"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7390681" y="7023815"/>
            <a:ext cx="3024888" cy="641520"/>
            <a:chOff x="0" y="-47625"/>
            <a:chExt cx="1281756" cy="271836"/>
          </a:xfrm>
        </p:grpSpPr>
        <p:sp>
          <p:nvSpPr>
            <p:cNvPr id="167" name="Google Shape;167;p3"/>
            <p:cNvSpPr/>
            <p:nvPr/>
          </p:nvSpPr>
          <p:spPr>
            <a:xfrm>
              <a:off x="0" y="0"/>
              <a:ext cx="1281756" cy="224211"/>
            </a:xfrm>
            <a:custGeom>
              <a:rect b="b" l="l" r="r" t="t"/>
              <a:pathLst>
                <a:path extrusionOk="0" h="224211" w="1281756">
                  <a:moveTo>
                    <a:pt x="58866" y="0"/>
                  </a:moveTo>
                  <a:lnTo>
                    <a:pt x="1222890" y="0"/>
                  </a:lnTo>
                  <a:cubicBezTo>
                    <a:pt x="1255401" y="0"/>
                    <a:pt x="1281756" y="26355"/>
                    <a:pt x="1281756" y="58866"/>
                  </a:cubicBezTo>
                  <a:lnTo>
                    <a:pt x="1281756" y="165344"/>
                  </a:lnTo>
                  <a:cubicBezTo>
                    <a:pt x="1281756" y="197855"/>
                    <a:pt x="1255401" y="224211"/>
                    <a:pt x="1222890" y="224211"/>
                  </a:cubicBezTo>
                  <a:lnTo>
                    <a:pt x="58866" y="224211"/>
                  </a:lnTo>
                  <a:cubicBezTo>
                    <a:pt x="26355" y="224211"/>
                    <a:pt x="0" y="197855"/>
                    <a:pt x="0" y="165344"/>
                  </a:cubicBezTo>
                  <a:lnTo>
                    <a:pt x="0" y="58866"/>
                  </a:lnTo>
                  <a:cubicBezTo>
                    <a:pt x="0" y="26355"/>
                    <a:pt x="26355" y="0"/>
                    <a:pt x="58866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Causas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3"/>
          <p:cNvSpPr/>
          <p:nvPr/>
        </p:nvSpPr>
        <p:spPr>
          <a:xfrm>
            <a:off x="12051210" y="4201035"/>
            <a:ext cx="5927957" cy="3707667"/>
          </a:xfrm>
          <a:custGeom>
            <a:rect b="b" l="l" r="r" t="t"/>
            <a:pathLst>
              <a:path extrusionOk="0" h="3707667" w="5927957">
                <a:moveTo>
                  <a:pt x="0" y="0"/>
                </a:moveTo>
                <a:lnTo>
                  <a:pt x="5927957" y="0"/>
                </a:lnTo>
                <a:lnTo>
                  <a:pt x="5927957" y="3707668"/>
                </a:lnTo>
                <a:lnTo>
                  <a:pt x="0" y="37076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3"/>
          <p:cNvSpPr txBox="1"/>
          <p:nvPr/>
        </p:nvSpPr>
        <p:spPr>
          <a:xfrm>
            <a:off x="7390681" y="1311725"/>
            <a:ext cx="8194363" cy="1113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68"/>
              <a:buFont typeface="Arial"/>
              <a:buNone/>
            </a:pPr>
            <a:r>
              <a:rPr b="1" i="0" lang="en-US" sz="7368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7429812" y="5878347"/>
            <a:ext cx="48684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6"/>
              <a:buFont typeface="Arial"/>
              <a:buNone/>
            </a:pP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No lograr mantener el 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hábito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por falta de 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organización</a:t>
            </a:r>
            <a:r>
              <a:rPr lang="en-US" sz="1636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de tiempo.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7429801" y="7859825"/>
            <a:ext cx="43572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3"/>
              <a:buFont typeface="Arial"/>
              <a:buNone/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El deseo de intentar mantener un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hábito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algún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área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interés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7540774" y="3807925"/>
            <a:ext cx="42462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3"/>
              <a:buFont typeface="Arial"/>
              <a:buNone/>
            </a:pP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Desmotivacion,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pérdida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de autoestima y dificultad de formar 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 sz="17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duraderos.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15568171" y="597499"/>
            <a:ext cx="2398227" cy="2398227"/>
          </a:xfrm>
          <a:custGeom>
            <a:rect b="b" l="l" r="r" t="t"/>
            <a:pathLst>
              <a:path extrusionOk="0" h="2398227" w="2398227">
                <a:moveTo>
                  <a:pt x="0" y="0"/>
                </a:moveTo>
                <a:lnTo>
                  <a:pt x="2398227" y="0"/>
                </a:lnTo>
                <a:lnTo>
                  <a:pt x="2398227" y="2398227"/>
                </a:lnTo>
                <a:lnTo>
                  <a:pt x="0" y="2398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/>
          <p:nvPr/>
        </p:nvSpPr>
        <p:spPr>
          <a:xfrm>
            <a:off x="11051465" y="-2544328"/>
            <a:ext cx="9898854" cy="8599630"/>
          </a:xfrm>
          <a:custGeom>
            <a:rect b="b" l="l" r="r" t="t"/>
            <a:pathLst>
              <a:path extrusionOk="0" h="8599630" w="9898854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4"/>
          <p:cNvSpPr/>
          <p:nvPr/>
        </p:nvSpPr>
        <p:spPr>
          <a:xfrm>
            <a:off x="2451431" y="5135459"/>
            <a:ext cx="1335793" cy="1647279"/>
          </a:xfrm>
          <a:custGeom>
            <a:rect b="b" l="l" r="r" t="t"/>
            <a:pathLst>
              <a:path extrusionOk="0" h="1647279" w="1335793">
                <a:moveTo>
                  <a:pt x="0" y="0"/>
                </a:moveTo>
                <a:lnTo>
                  <a:pt x="1335793" y="0"/>
                </a:lnTo>
                <a:lnTo>
                  <a:pt x="1335793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>
            <a:off x="5157756" y="5138722"/>
            <a:ext cx="1584089" cy="1640770"/>
          </a:xfrm>
          <a:custGeom>
            <a:rect b="b" l="l" r="r" t="t"/>
            <a:pathLst>
              <a:path extrusionOk="0" h="1640770" w="1584089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4"/>
          <p:cNvSpPr/>
          <p:nvPr/>
        </p:nvSpPr>
        <p:spPr>
          <a:xfrm>
            <a:off x="8550086" y="5229459"/>
            <a:ext cx="1738970" cy="1647279"/>
          </a:xfrm>
          <a:custGeom>
            <a:rect b="b" l="l" r="r" t="t"/>
            <a:pathLst>
              <a:path extrusionOk="0" h="1647279" w="1738970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4"/>
          <p:cNvSpPr/>
          <p:nvPr/>
        </p:nvSpPr>
        <p:spPr>
          <a:xfrm>
            <a:off x="11623432" y="5415922"/>
            <a:ext cx="4953091" cy="3202999"/>
          </a:xfrm>
          <a:custGeom>
            <a:rect b="b" l="l" r="r" t="t"/>
            <a:pathLst>
              <a:path extrusionOk="0" h="3202999" w="4953091">
                <a:moveTo>
                  <a:pt x="0" y="0"/>
                </a:moveTo>
                <a:lnTo>
                  <a:pt x="4953090" y="0"/>
                </a:lnTo>
                <a:lnTo>
                  <a:pt x="4953090" y="3202998"/>
                </a:lnTo>
                <a:lnTo>
                  <a:pt x="0" y="3202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4"/>
          <p:cNvSpPr txBox="1"/>
          <p:nvPr/>
        </p:nvSpPr>
        <p:spPr>
          <a:xfrm>
            <a:off x="1975262" y="2090415"/>
            <a:ext cx="85257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68"/>
              <a:buFont typeface="Arial"/>
              <a:buNone/>
            </a:pPr>
            <a:r>
              <a:rPr b="1" i="0" lang="en-US" sz="7368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Definir propósito y el Insight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4835900" y="6876752"/>
            <a:ext cx="22278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i="0" lang="en-US" sz="2292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Necesidades </a:t>
            </a:r>
            <a:r>
              <a:rPr b="1" lang="en-US" sz="2292">
                <a:latin typeface="Montserrat"/>
                <a:ea typeface="Montserrat"/>
                <a:cs typeface="Montserrat"/>
                <a:sym typeface="Montserrat"/>
              </a:rPr>
              <a:t>secundarias</a:t>
            </a:r>
            <a:r>
              <a:rPr b="1" i="0" lang="en-US" sz="2292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i="0" sz="2292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Motivacion visual (Graficos), recordatorios personalizados.</a:t>
            </a:r>
            <a:endParaRPr b="1" sz="199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t/>
            </a:r>
            <a:endParaRPr b="1" sz="2292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t/>
            </a:r>
            <a:endParaRPr b="1" sz="2292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1481148" y="1124306"/>
            <a:ext cx="8782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3"/>
              <a:buFont typeface="Arial"/>
              <a:buNone/>
            </a:pPr>
            <a:r>
              <a:rPr b="0" i="0" lang="en-US" sz="2093" u="none" cap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Definiremos la principal necesidad a Resolver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2005423" y="6876754"/>
            <a:ext cx="22278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i="0" lang="en-US" sz="2292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Necesidad Principal:</a:t>
            </a:r>
            <a:endParaRPr b="1" i="0" sz="2292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Crear y mantener </a:t>
            </a: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hábitos duraderos</a:t>
            </a:r>
            <a:r>
              <a:rPr b="1" lang="en-US" sz="2292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92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7666375" y="6876750"/>
            <a:ext cx="35064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i="0" lang="en-US" sz="2292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 de solución:</a:t>
            </a:r>
            <a:endParaRPr b="1" i="0" sz="2292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2"/>
              <a:buFont typeface="Arial"/>
              <a:buNone/>
            </a:pP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móvil</a:t>
            </a:r>
            <a:r>
              <a:rPr b="1" lang="en-US" sz="1992">
                <a:latin typeface="Montserrat"/>
                <a:ea typeface="Montserrat"/>
                <a:cs typeface="Montserrat"/>
                <a:sym typeface="Montserrat"/>
              </a:rPr>
              <a:t> con IA y los datos del usuarios para dar sugerencias y dashboard personalizado del progreso</a:t>
            </a:r>
            <a:endParaRPr b="1" sz="1992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/>
          <p:nvPr/>
        </p:nvSpPr>
        <p:spPr>
          <a:xfrm rot="-1898322">
            <a:off x="12719553" y="-4023370"/>
            <a:ext cx="8774178" cy="8796169"/>
          </a:xfrm>
          <a:custGeom>
            <a:rect b="b" l="l" r="r" t="t"/>
            <a:pathLst>
              <a:path extrusionOk="0"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7" name="Google Shape;197;p5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198" name="Google Shape;198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5"/>
          <p:cNvSpPr/>
          <p:nvPr/>
        </p:nvSpPr>
        <p:spPr>
          <a:xfrm>
            <a:off x="741219" y="2363976"/>
            <a:ext cx="5685684" cy="5688800"/>
          </a:xfrm>
          <a:custGeom>
            <a:rect b="b" l="l" r="r" t="t"/>
            <a:pathLst>
              <a:path extrusionOk="0" h="6493002" w="6489446">
                <a:moveTo>
                  <a:pt x="3244723" y="6493002"/>
                </a:moveTo>
                <a:cubicBezTo>
                  <a:pt x="3221863" y="6493002"/>
                  <a:pt x="3206623" y="6470142"/>
                  <a:pt x="3206623" y="6454902"/>
                </a:cubicBezTo>
                <a:cubicBezTo>
                  <a:pt x="3206623" y="6432042"/>
                  <a:pt x="3221863" y="6416802"/>
                  <a:pt x="3244723" y="6416802"/>
                </a:cubicBezTo>
                <a:cubicBezTo>
                  <a:pt x="3252343" y="6416802"/>
                  <a:pt x="3252343" y="6416802"/>
                  <a:pt x="3252343" y="6416802"/>
                </a:cubicBezTo>
                <a:cubicBezTo>
                  <a:pt x="3275203" y="6416802"/>
                  <a:pt x="3290443" y="6432042"/>
                  <a:pt x="3290443" y="6454902"/>
                </a:cubicBezTo>
                <a:cubicBezTo>
                  <a:pt x="3290443" y="6470142"/>
                  <a:pt x="3275203" y="6493002"/>
                  <a:pt x="3252343" y="6493002"/>
                </a:cubicBezTo>
                <a:cubicBezTo>
                  <a:pt x="3252343" y="6493002"/>
                  <a:pt x="3252343" y="6493002"/>
                  <a:pt x="3244723" y="6493002"/>
                </a:cubicBezTo>
                <a:close/>
                <a:moveTo>
                  <a:pt x="3023870" y="6485382"/>
                </a:moveTo>
                <a:cubicBezTo>
                  <a:pt x="3008630" y="6477762"/>
                  <a:pt x="2993390" y="6462522"/>
                  <a:pt x="2993390" y="6439662"/>
                </a:cubicBezTo>
                <a:cubicBezTo>
                  <a:pt x="2993390" y="6424422"/>
                  <a:pt x="3008630" y="6409182"/>
                  <a:pt x="3031490" y="6409182"/>
                </a:cubicBezTo>
                <a:cubicBezTo>
                  <a:pt x="3054350" y="6409182"/>
                  <a:pt x="3069590" y="6424422"/>
                  <a:pt x="3069590" y="6447282"/>
                </a:cubicBezTo>
                <a:cubicBezTo>
                  <a:pt x="3069590" y="6470142"/>
                  <a:pt x="3046730" y="6485382"/>
                  <a:pt x="3031490" y="6485382"/>
                </a:cubicBezTo>
                <a:cubicBezTo>
                  <a:pt x="3031490" y="6485382"/>
                  <a:pt x="3031490" y="6485382"/>
                  <a:pt x="3023870" y="6485382"/>
                </a:cubicBezTo>
                <a:close/>
                <a:moveTo>
                  <a:pt x="3427603" y="6447282"/>
                </a:moveTo>
                <a:cubicBezTo>
                  <a:pt x="3427603" y="6424422"/>
                  <a:pt x="3442843" y="6409182"/>
                  <a:pt x="3465703" y="6409182"/>
                </a:cubicBezTo>
                <a:cubicBezTo>
                  <a:pt x="3480943" y="6401562"/>
                  <a:pt x="3503803" y="6424422"/>
                  <a:pt x="3503803" y="6439662"/>
                </a:cubicBezTo>
                <a:cubicBezTo>
                  <a:pt x="3503803" y="6462522"/>
                  <a:pt x="3488563" y="6477762"/>
                  <a:pt x="3465703" y="6485382"/>
                </a:cubicBezTo>
                <a:cubicBezTo>
                  <a:pt x="3442843" y="6485382"/>
                  <a:pt x="3427603" y="6470142"/>
                  <a:pt x="3427603" y="6447282"/>
                </a:cubicBezTo>
                <a:close/>
                <a:moveTo>
                  <a:pt x="2810637" y="6462522"/>
                </a:moveTo>
                <a:cubicBezTo>
                  <a:pt x="2787777" y="6454902"/>
                  <a:pt x="2772537" y="6439662"/>
                  <a:pt x="2780157" y="6416802"/>
                </a:cubicBezTo>
                <a:cubicBezTo>
                  <a:pt x="2780157" y="6401562"/>
                  <a:pt x="2803017" y="6386322"/>
                  <a:pt x="2818257" y="6386322"/>
                </a:cubicBezTo>
                <a:cubicBezTo>
                  <a:pt x="2841117" y="6386322"/>
                  <a:pt x="2856357" y="6409182"/>
                  <a:pt x="2856357" y="6432042"/>
                </a:cubicBezTo>
                <a:cubicBezTo>
                  <a:pt x="2848737" y="6447282"/>
                  <a:pt x="2833497" y="6462522"/>
                  <a:pt x="2818257" y="6462522"/>
                </a:cubicBezTo>
                <a:cubicBezTo>
                  <a:pt x="2818257" y="6462522"/>
                  <a:pt x="2810637" y="6462522"/>
                  <a:pt x="2810637" y="6462522"/>
                </a:cubicBezTo>
                <a:close/>
                <a:moveTo>
                  <a:pt x="3640836" y="6424422"/>
                </a:moveTo>
                <a:cubicBezTo>
                  <a:pt x="3640836" y="6409182"/>
                  <a:pt x="3656076" y="6386322"/>
                  <a:pt x="3671316" y="6386322"/>
                </a:cubicBezTo>
                <a:cubicBezTo>
                  <a:pt x="3694176" y="6378702"/>
                  <a:pt x="3709416" y="6393942"/>
                  <a:pt x="3717036" y="6416802"/>
                </a:cubicBezTo>
                <a:cubicBezTo>
                  <a:pt x="3717036" y="6439662"/>
                  <a:pt x="3701796" y="6454902"/>
                  <a:pt x="3686556" y="6462522"/>
                </a:cubicBezTo>
                <a:cubicBezTo>
                  <a:pt x="3678936" y="6462522"/>
                  <a:pt x="3678936" y="6462522"/>
                  <a:pt x="3678936" y="6462522"/>
                </a:cubicBezTo>
                <a:cubicBezTo>
                  <a:pt x="3656076" y="6462522"/>
                  <a:pt x="3640836" y="6447282"/>
                  <a:pt x="3640836" y="6424422"/>
                </a:cubicBezTo>
                <a:close/>
                <a:moveTo>
                  <a:pt x="2597404" y="6424422"/>
                </a:moveTo>
                <a:cubicBezTo>
                  <a:pt x="2574544" y="6424422"/>
                  <a:pt x="2566924" y="6401562"/>
                  <a:pt x="2566924" y="6378702"/>
                </a:cubicBezTo>
                <a:cubicBezTo>
                  <a:pt x="2574544" y="6363462"/>
                  <a:pt x="2589784" y="6348222"/>
                  <a:pt x="2612644" y="6348222"/>
                </a:cubicBezTo>
                <a:cubicBezTo>
                  <a:pt x="2635504" y="6355842"/>
                  <a:pt x="2650744" y="6378702"/>
                  <a:pt x="2643124" y="6393942"/>
                </a:cubicBezTo>
                <a:cubicBezTo>
                  <a:pt x="2635504" y="6416802"/>
                  <a:pt x="2620264" y="6424422"/>
                  <a:pt x="2605024" y="6424422"/>
                </a:cubicBezTo>
                <a:cubicBezTo>
                  <a:pt x="2605024" y="6424422"/>
                  <a:pt x="2597404" y="6424422"/>
                  <a:pt x="2597404" y="6424422"/>
                </a:cubicBezTo>
                <a:close/>
                <a:moveTo>
                  <a:pt x="3854196" y="6393942"/>
                </a:moveTo>
                <a:cubicBezTo>
                  <a:pt x="3846576" y="6371082"/>
                  <a:pt x="3861816" y="6355842"/>
                  <a:pt x="3884676" y="6348222"/>
                </a:cubicBezTo>
                <a:cubicBezTo>
                  <a:pt x="3899916" y="6348222"/>
                  <a:pt x="3922776" y="6355842"/>
                  <a:pt x="3930396" y="6378702"/>
                </a:cubicBezTo>
                <a:cubicBezTo>
                  <a:pt x="3930396" y="6401562"/>
                  <a:pt x="3915156" y="6416802"/>
                  <a:pt x="3899916" y="6424422"/>
                </a:cubicBezTo>
                <a:cubicBezTo>
                  <a:pt x="3892296" y="6424422"/>
                  <a:pt x="3892296" y="6424422"/>
                  <a:pt x="3892296" y="6424422"/>
                </a:cubicBezTo>
                <a:cubicBezTo>
                  <a:pt x="3869436" y="6424422"/>
                  <a:pt x="3854196" y="6409182"/>
                  <a:pt x="3854196" y="6393942"/>
                </a:cubicBezTo>
                <a:close/>
                <a:moveTo>
                  <a:pt x="2384171" y="6378702"/>
                </a:moveTo>
                <a:cubicBezTo>
                  <a:pt x="2368931" y="6371082"/>
                  <a:pt x="2353691" y="6348222"/>
                  <a:pt x="2361311" y="6325362"/>
                </a:cubicBezTo>
                <a:cubicBezTo>
                  <a:pt x="2368931" y="6310122"/>
                  <a:pt x="2384171" y="6294882"/>
                  <a:pt x="2407031" y="6302502"/>
                </a:cubicBezTo>
                <a:cubicBezTo>
                  <a:pt x="2429891" y="6310122"/>
                  <a:pt x="2437511" y="6325362"/>
                  <a:pt x="2437511" y="6348222"/>
                </a:cubicBezTo>
                <a:cubicBezTo>
                  <a:pt x="2429891" y="6363462"/>
                  <a:pt x="2414651" y="6378702"/>
                  <a:pt x="2399411" y="6378702"/>
                </a:cubicBezTo>
                <a:cubicBezTo>
                  <a:pt x="2391791" y="6378702"/>
                  <a:pt x="2391791" y="6378702"/>
                  <a:pt x="2384171" y="6378702"/>
                </a:cubicBezTo>
                <a:close/>
                <a:moveTo>
                  <a:pt x="4059809" y="6348222"/>
                </a:moveTo>
                <a:cubicBezTo>
                  <a:pt x="4052189" y="6325362"/>
                  <a:pt x="4067429" y="6302502"/>
                  <a:pt x="4090289" y="6302502"/>
                </a:cubicBezTo>
                <a:cubicBezTo>
                  <a:pt x="4105529" y="6294882"/>
                  <a:pt x="4128389" y="6302502"/>
                  <a:pt x="4136009" y="6325362"/>
                </a:cubicBezTo>
                <a:cubicBezTo>
                  <a:pt x="4143629" y="6348222"/>
                  <a:pt x="4128389" y="6371082"/>
                  <a:pt x="4105529" y="6371082"/>
                </a:cubicBezTo>
                <a:cubicBezTo>
                  <a:pt x="4105529" y="6371082"/>
                  <a:pt x="4097909" y="6371082"/>
                  <a:pt x="4097909" y="6371082"/>
                </a:cubicBezTo>
                <a:cubicBezTo>
                  <a:pt x="4082669" y="6371082"/>
                  <a:pt x="4067429" y="6363462"/>
                  <a:pt x="4059809" y="6348222"/>
                </a:cubicBezTo>
                <a:close/>
                <a:moveTo>
                  <a:pt x="2178558" y="6310122"/>
                </a:moveTo>
                <a:cubicBezTo>
                  <a:pt x="2163318" y="6302502"/>
                  <a:pt x="2148078" y="6279642"/>
                  <a:pt x="2155698" y="6264402"/>
                </a:cubicBezTo>
                <a:cubicBezTo>
                  <a:pt x="2163318" y="6241542"/>
                  <a:pt x="2186178" y="6233922"/>
                  <a:pt x="2209038" y="6241542"/>
                </a:cubicBezTo>
                <a:cubicBezTo>
                  <a:pt x="2224278" y="6249162"/>
                  <a:pt x="2239518" y="6264402"/>
                  <a:pt x="2231898" y="6287262"/>
                </a:cubicBezTo>
                <a:cubicBezTo>
                  <a:pt x="2224278" y="6302502"/>
                  <a:pt x="2209038" y="6310122"/>
                  <a:pt x="2193798" y="6310122"/>
                </a:cubicBezTo>
                <a:cubicBezTo>
                  <a:pt x="2186178" y="6310122"/>
                  <a:pt x="2186178" y="6310122"/>
                  <a:pt x="2178558" y="6310122"/>
                </a:cubicBezTo>
                <a:close/>
                <a:moveTo>
                  <a:pt x="4265549" y="6287262"/>
                </a:moveTo>
                <a:cubicBezTo>
                  <a:pt x="4257929" y="6264402"/>
                  <a:pt x="4273169" y="6241542"/>
                  <a:pt x="4288409" y="6233922"/>
                </a:cubicBezTo>
                <a:cubicBezTo>
                  <a:pt x="4311269" y="6226302"/>
                  <a:pt x="4334129" y="6241542"/>
                  <a:pt x="4341749" y="6256782"/>
                </a:cubicBezTo>
                <a:cubicBezTo>
                  <a:pt x="4341749" y="6279642"/>
                  <a:pt x="4334129" y="6302502"/>
                  <a:pt x="4311269" y="6310122"/>
                </a:cubicBezTo>
                <a:cubicBezTo>
                  <a:pt x="4311269" y="6310122"/>
                  <a:pt x="4303649" y="6310122"/>
                  <a:pt x="4303649" y="6310122"/>
                </a:cubicBezTo>
                <a:cubicBezTo>
                  <a:pt x="4288409" y="6310122"/>
                  <a:pt x="4273169" y="6302502"/>
                  <a:pt x="4265549" y="6287262"/>
                </a:cubicBezTo>
                <a:close/>
                <a:moveTo>
                  <a:pt x="1980565" y="6233922"/>
                </a:moveTo>
                <a:cubicBezTo>
                  <a:pt x="1957705" y="6226302"/>
                  <a:pt x="1950085" y="6203442"/>
                  <a:pt x="1957705" y="6180582"/>
                </a:cubicBezTo>
                <a:cubicBezTo>
                  <a:pt x="1965325" y="6165342"/>
                  <a:pt x="1988185" y="6157722"/>
                  <a:pt x="2011045" y="6165342"/>
                </a:cubicBezTo>
                <a:cubicBezTo>
                  <a:pt x="2026285" y="6172962"/>
                  <a:pt x="2033905" y="6195822"/>
                  <a:pt x="2026285" y="6211062"/>
                </a:cubicBezTo>
                <a:cubicBezTo>
                  <a:pt x="2018665" y="6226302"/>
                  <a:pt x="2011045" y="6233922"/>
                  <a:pt x="1995805" y="6233922"/>
                </a:cubicBezTo>
                <a:cubicBezTo>
                  <a:pt x="1988185" y="6233922"/>
                  <a:pt x="1980565" y="6233922"/>
                  <a:pt x="1980565" y="6233922"/>
                </a:cubicBezTo>
                <a:close/>
                <a:moveTo>
                  <a:pt x="4463542" y="6211062"/>
                </a:moveTo>
                <a:cubicBezTo>
                  <a:pt x="4455922" y="6188202"/>
                  <a:pt x="4463542" y="6165342"/>
                  <a:pt x="4486402" y="6157722"/>
                </a:cubicBezTo>
                <a:cubicBezTo>
                  <a:pt x="4509262" y="6150102"/>
                  <a:pt x="4524502" y="6157722"/>
                  <a:pt x="4539742" y="6180582"/>
                </a:cubicBezTo>
                <a:cubicBezTo>
                  <a:pt x="4547362" y="6195822"/>
                  <a:pt x="4532122" y="6218682"/>
                  <a:pt x="4516882" y="6226302"/>
                </a:cubicBezTo>
                <a:cubicBezTo>
                  <a:pt x="4509262" y="6233922"/>
                  <a:pt x="4509262" y="6233922"/>
                  <a:pt x="4501642" y="6233922"/>
                </a:cubicBezTo>
                <a:cubicBezTo>
                  <a:pt x="4486402" y="6233922"/>
                  <a:pt x="4471162" y="6226302"/>
                  <a:pt x="4463542" y="6211062"/>
                </a:cubicBezTo>
                <a:close/>
                <a:moveTo>
                  <a:pt x="1782445" y="6142482"/>
                </a:moveTo>
                <a:cubicBezTo>
                  <a:pt x="1759585" y="6134862"/>
                  <a:pt x="1751965" y="6112002"/>
                  <a:pt x="1767205" y="6089142"/>
                </a:cubicBezTo>
                <a:cubicBezTo>
                  <a:pt x="1774825" y="6073902"/>
                  <a:pt x="1797685" y="6066282"/>
                  <a:pt x="1812925" y="6073902"/>
                </a:cubicBezTo>
                <a:cubicBezTo>
                  <a:pt x="1835785" y="6081522"/>
                  <a:pt x="1843405" y="6104382"/>
                  <a:pt x="1835785" y="6127242"/>
                </a:cubicBezTo>
                <a:cubicBezTo>
                  <a:pt x="1828165" y="6134862"/>
                  <a:pt x="1812925" y="6142482"/>
                  <a:pt x="1797685" y="6142482"/>
                </a:cubicBezTo>
                <a:cubicBezTo>
                  <a:pt x="1790065" y="6142482"/>
                  <a:pt x="1790065" y="6142482"/>
                  <a:pt x="1782445" y="6142482"/>
                </a:cubicBezTo>
                <a:close/>
                <a:moveTo>
                  <a:pt x="4661535" y="6119622"/>
                </a:moveTo>
                <a:cubicBezTo>
                  <a:pt x="4653915" y="6104382"/>
                  <a:pt x="4661535" y="6081522"/>
                  <a:pt x="4676775" y="6073902"/>
                </a:cubicBezTo>
                <a:cubicBezTo>
                  <a:pt x="4699635" y="6058662"/>
                  <a:pt x="4722495" y="6066282"/>
                  <a:pt x="4730115" y="6089142"/>
                </a:cubicBezTo>
                <a:cubicBezTo>
                  <a:pt x="4737735" y="6104382"/>
                  <a:pt x="4730115" y="6127242"/>
                  <a:pt x="4714875" y="6134862"/>
                </a:cubicBezTo>
                <a:cubicBezTo>
                  <a:pt x="4707255" y="6142482"/>
                  <a:pt x="4699635" y="6142482"/>
                  <a:pt x="4692015" y="6142482"/>
                </a:cubicBezTo>
                <a:cubicBezTo>
                  <a:pt x="4684395" y="6142482"/>
                  <a:pt x="4669155" y="6134862"/>
                  <a:pt x="4661535" y="6119622"/>
                </a:cubicBezTo>
                <a:close/>
                <a:moveTo>
                  <a:pt x="1592072" y="6035802"/>
                </a:moveTo>
                <a:cubicBezTo>
                  <a:pt x="1576832" y="6028182"/>
                  <a:pt x="1569212" y="6005322"/>
                  <a:pt x="1576832" y="5982462"/>
                </a:cubicBezTo>
                <a:cubicBezTo>
                  <a:pt x="1592072" y="5967222"/>
                  <a:pt x="1614932" y="5959602"/>
                  <a:pt x="1630172" y="5974842"/>
                </a:cubicBezTo>
                <a:cubicBezTo>
                  <a:pt x="1645412" y="5982462"/>
                  <a:pt x="1653032" y="6005322"/>
                  <a:pt x="1645412" y="6020562"/>
                </a:cubicBezTo>
                <a:cubicBezTo>
                  <a:pt x="1637792" y="6035802"/>
                  <a:pt x="1622552" y="6043422"/>
                  <a:pt x="1607312" y="6043422"/>
                </a:cubicBezTo>
                <a:cubicBezTo>
                  <a:pt x="1607312" y="6043422"/>
                  <a:pt x="1599692" y="6043422"/>
                  <a:pt x="1592072" y="6035802"/>
                </a:cubicBezTo>
                <a:close/>
                <a:moveTo>
                  <a:pt x="4852035" y="6020562"/>
                </a:moveTo>
                <a:cubicBezTo>
                  <a:pt x="4836795" y="6005322"/>
                  <a:pt x="4844415" y="5982462"/>
                  <a:pt x="4859655" y="5967222"/>
                </a:cubicBezTo>
                <a:cubicBezTo>
                  <a:pt x="4882515" y="5959602"/>
                  <a:pt x="4905375" y="5959602"/>
                  <a:pt x="4912995" y="5982462"/>
                </a:cubicBezTo>
                <a:cubicBezTo>
                  <a:pt x="4928235" y="5997702"/>
                  <a:pt x="4920615" y="6020562"/>
                  <a:pt x="4905375" y="6035802"/>
                </a:cubicBezTo>
                <a:cubicBezTo>
                  <a:pt x="4897755" y="6035802"/>
                  <a:pt x="4890135" y="6035802"/>
                  <a:pt x="4882515" y="6035802"/>
                </a:cubicBezTo>
                <a:cubicBezTo>
                  <a:pt x="4867275" y="6035802"/>
                  <a:pt x="4859655" y="6035802"/>
                  <a:pt x="4852035" y="6020562"/>
                </a:cubicBezTo>
                <a:close/>
                <a:moveTo>
                  <a:pt x="1409319" y="5921502"/>
                </a:moveTo>
                <a:cubicBezTo>
                  <a:pt x="1394079" y="5906262"/>
                  <a:pt x="1386459" y="5883402"/>
                  <a:pt x="1401699" y="5868162"/>
                </a:cubicBezTo>
                <a:cubicBezTo>
                  <a:pt x="1409319" y="5852922"/>
                  <a:pt x="1432179" y="5845302"/>
                  <a:pt x="1455039" y="5860542"/>
                </a:cubicBezTo>
                <a:cubicBezTo>
                  <a:pt x="1470279" y="5868162"/>
                  <a:pt x="1470279" y="5891022"/>
                  <a:pt x="1462659" y="5906262"/>
                </a:cubicBezTo>
                <a:cubicBezTo>
                  <a:pt x="1455039" y="5921502"/>
                  <a:pt x="1439799" y="5929122"/>
                  <a:pt x="1432179" y="5929122"/>
                </a:cubicBezTo>
                <a:cubicBezTo>
                  <a:pt x="1424559" y="5929122"/>
                  <a:pt x="1416939" y="5921502"/>
                  <a:pt x="1409319" y="5921502"/>
                </a:cubicBezTo>
                <a:close/>
                <a:moveTo>
                  <a:pt x="5034788" y="5906262"/>
                </a:moveTo>
                <a:cubicBezTo>
                  <a:pt x="5019548" y="5891022"/>
                  <a:pt x="5027168" y="5868162"/>
                  <a:pt x="5042408" y="5852922"/>
                </a:cubicBezTo>
                <a:cubicBezTo>
                  <a:pt x="5057648" y="5845302"/>
                  <a:pt x="5080508" y="5845302"/>
                  <a:pt x="5095748" y="5860542"/>
                </a:cubicBezTo>
                <a:cubicBezTo>
                  <a:pt x="5103368" y="5883402"/>
                  <a:pt x="5103368" y="5906262"/>
                  <a:pt x="5080508" y="5913882"/>
                </a:cubicBezTo>
                <a:cubicBezTo>
                  <a:pt x="5080508" y="5921502"/>
                  <a:pt x="5072888" y="5921502"/>
                  <a:pt x="5065268" y="5921502"/>
                </a:cubicBezTo>
                <a:cubicBezTo>
                  <a:pt x="5050028" y="5921502"/>
                  <a:pt x="5034788" y="5913882"/>
                  <a:pt x="5034788" y="5906262"/>
                </a:cubicBezTo>
                <a:close/>
                <a:moveTo>
                  <a:pt x="1234059" y="5791962"/>
                </a:moveTo>
                <a:cubicBezTo>
                  <a:pt x="1218819" y="5776722"/>
                  <a:pt x="1211199" y="5753862"/>
                  <a:pt x="1226439" y="5738622"/>
                </a:cubicBezTo>
                <a:cubicBezTo>
                  <a:pt x="1241679" y="5723382"/>
                  <a:pt x="1264539" y="5715762"/>
                  <a:pt x="1279779" y="5731002"/>
                </a:cubicBezTo>
                <a:cubicBezTo>
                  <a:pt x="1295019" y="5746242"/>
                  <a:pt x="1302639" y="5769102"/>
                  <a:pt x="1287399" y="5784342"/>
                </a:cubicBezTo>
                <a:cubicBezTo>
                  <a:pt x="1279779" y="5791962"/>
                  <a:pt x="1272159" y="5799582"/>
                  <a:pt x="1256919" y="5799582"/>
                </a:cubicBezTo>
                <a:cubicBezTo>
                  <a:pt x="1249299" y="5799582"/>
                  <a:pt x="1241679" y="5799582"/>
                  <a:pt x="1234059" y="5791962"/>
                </a:cubicBezTo>
                <a:close/>
                <a:moveTo>
                  <a:pt x="5202301" y="5784342"/>
                </a:moveTo>
                <a:cubicBezTo>
                  <a:pt x="5194681" y="5761482"/>
                  <a:pt x="5194681" y="5738622"/>
                  <a:pt x="5209921" y="5731002"/>
                </a:cubicBezTo>
                <a:cubicBezTo>
                  <a:pt x="5225161" y="5715762"/>
                  <a:pt x="5248021" y="5715762"/>
                  <a:pt x="5263261" y="5731002"/>
                </a:cubicBezTo>
                <a:cubicBezTo>
                  <a:pt x="5278501" y="5753862"/>
                  <a:pt x="5270881" y="5776722"/>
                  <a:pt x="5255641" y="5784342"/>
                </a:cubicBezTo>
                <a:cubicBezTo>
                  <a:pt x="5248021" y="5791962"/>
                  <a:pt x="5240401" y="5791962"/>
                  <a:pt x="5232781" y="5791962"/>
                </a:cubicBezTo>
                <a:cubicBezTo>
                  <a:pt x="5225161" y="5791962"/>
                  <a:pt x="5209921" y="5791962"/>
                  <a:pt x="5202301" y="5784342"/>
                </a:cubicBezTo>
                <a:close/>
                <a:moveTo>
                  <a:pt x="1066292" y="5647055"/>
                </a:moveTo>
                <a:cubicBezTo>
                  <a:pt x="1051052" y="5639435"/>
                  <a:pt x="1051052" y="5608955"/>
                  <a:pt x="1066292" y="5593715"/>
                </a:cubicBezTo>
                <a:cubicBezTo>
                  <a:pt x="1081532" y="5578475"/>
                  <a:pt x="1104392" y="5578475"/>
                  <a:pt x="1119632" y="5593715"/>
                </a:cubicBezTo>
                <a:cubicBezTo>
                  <a:pt x="1134872" y="5608955"/>
                  <a:pt x="1134872" y="5631815"/>
                  <a:pt x="1119632" y="5647055"/>
                </a:cubicBezTo>
                <a:cubicBezTo>
                  <a:pt x="1112012" y="5654675"/>
                  <a:pt x="1104392" y="5662295"/>
                  <a:pt x="1096772" y="5662295"/>
                </a:cubicBezTo>
                <a:cubicBezTo>
                  <a:pt x="1081532" y="5662295"/>
                  <a:pt x="1073912" y="5654675"/>
                  <a:pt x="1066292" y="5647055"/>
                </a:cubicBezTo>
                <a:close/>
                <a:moveTo>
                  <a:pt x="5369687" y="5647055"/>
                </a:moveTo>
                <a:cubicBezTo>
                  <a:pt x="5354447" y="5631815"/>
                  <a:pt x="5354447" y="5601335"/>
                  <a:pt x="5369687" y="5593715"/>
                </a:cubicBezTo>
                <a:cubicBezTo>
                  <a:pt x="5384927" y="5578475"/>
                  <a:pt x="5407787" y="5578475"/>
                  <a:pt x="5423027" y="5593715"/>
                </a:cubicBezTo>
                <a:cubicBezTo>
                  <a:pt x="5438267" y="5608955"/>
                  <a:pt x="5438267" y="5631815"/>
                  <a:pt x="5423027" y="5647055"/>
                </a:cubicBezTo>
                <a:cubicBezTo>
                  <a:pt x="5415407" y="5654675"/>
                  <a:pt x="5407787" y="5654675"/>
                  <a:pt x="5400167" y="5654675"/>
                </a:cubicBezTo>
                <a:cubicBezTo>
                  <a:pt x="5384927" y="5654675"/>
                  <a:pt x="5377307" y="5654675"/>
                  <a:pt x="5369687" y="5647055"/>
                </a:cubicBezTo>
                <a:close/>
                <a:moveTo>
                  <a:pt x="914019" y="5502275"/>
                </a:moveTo>
                <a:cubicBezTo>
                  <a:pt x="898779" y="5487035"/>
                  <a:pt x="898779" y="5464175"/>
                  <a:pt x="914019" y="5448935"/>
                </a:cubicBezTo>
                <a:cubicBezTo>
                  <a:pt x="929259" y="5433695"/>
                  <a:pt x="952119" y="5433695"/>
                  <a:pt x="967359" y="5448935"/>
                </a:cubicBezTo>
                <a:cubicBezTo>
                  <a:pt x="982599" y="5464175"/>
                  <a:pt x="982599" y="5487035"/>
                  <a:pt x="967359" y="5502275"/>
                </a:cubicBezTo>
                <a:cubicBezTo>
                  <a:pt x="959739" y="5509895"/>
                  <a:pt x="952119" y="5509895"/>
                  <a:pt x="936879" y="5509895"/>
                </a:cubicBezTo>
                <a:cubicBezTo>
                  <a:pt x="929259" y="5509895"/>
                  <a:pt x="921639" y="5509895"/>
                  <a:pt x="914019" y="5502275"/>
                </a:cubicBezTo>
                <a:close/>
                <a:moveTo>
                  <a:pt x="5522087" y="5494655"/>
                </a:moveTo>
                <a:cubicBezTo>
                  <a:pt x="5506847" y="5479415"/>
                  <a:pt x="5506847" y="5456555"/>
                  <a:pt x="5522087" y="5441315"/>
                </a:cubicBezTo>
                <a:cubicBezTo>
                  <a:pt x="5537327" y="5426075"/>
                  <a:pt x="5560187" y="5426075"/>
                  <a:pt x="5575427" y="5441315"/>
                </a:cubicBezTo>
                <a:cubicBezTo>
                  <a:pt x="5590667" y="5456555"/>
                  <a:pt x="5590667" y="5479415"/>
                  <a:pt x="5575427" y="5494655"/>
                </a:cubicBezTo>
                <a:cubicBezTo>
                  <a:pt x="5567807" y="5502275"/>
                  <a:pt x="5560187" y="5509895"/>
                  <a:pt x="5552567" y="5509895"/>
                </a:cubicBezTo>
                <a:cubicBezTo>
                  <a:pt x="5544947" y="5509895"/>
                  <a:pt x="5529707" y="5502275"/>
                  <a:pt x="5522087" y="5494655"/>
                </a:cubicBezTo>
                <a:close/>
                <a:moveTo>
                  <a:pt x="769366" y="5342255"/>
                </a:moveTo>
                <a:cubicBezTo>
                  <a:pt x="754126" y="5319395"/>
                  <a:pt x="754126" y="5296535"/>
                  <a:pt x="769366" y="5288915"/>
                </a:cubicBezTo>
                <a:cubicBezTo>
                  <a:pt x="784606" y="5273675"/>
                  <a:pt x="815086" y="5273675"/>
                  <a:pt x="822706" y="5288915"/>
                </a:cubicBezTo>
                <a:cubicBezTo>
                  <a:pt x="837946" y="5304155"/>
                  <a:pt x="837946" y="5327015"/>
                  <a:pt x="822706" y="5342255"/>
                </a:cubicBezTo>
                <a:cubicBezTo>
                  <a:pt x="815086" y="5349875"/>
                  <a:pt x="807466" y="5349875"/>
                  <a:pt x="799846" y="5349875"/>
                </a:cubicBezTo>
                <a:cubicBezTo>
                  <a:pt x="784606" y="5349875"/>
                  <a:pt x="776986" y="5349875"/>
                  <a:pt x="769366" y="5342255"/>
                </a:cubicBezTo>
                <a:close/>
                <a:moveTo>
                  <a:pt x="5666867" y="5342255"/>
                </a:moveTo>
                <a:cubicBezTo>
                  <a:pt x="5651627" y="5327015"/>
                  <a:pt x="5651627" y="5304155"/>
                  <a:pt x="5666867" y="5288915"/>
                </a:cubicBezTo>
                <a:cubicBezTo>
                  <a:pt x="5682107" y="5266055"/>
                  <a:pt x="5704967" y="5266055"/>
                  <a:pt x="5720207" y="5281295"/>
                </a:cubicBezTo>
                <a:cubicBezTo>
                  <a:pt x="5735447" y="5296535"/>
                  <a:pt x="5735447" y="5319395"/>
                  <a:pt x="5720207" y="5334635"/>
                </a:cubicBezTo>
                <a:cubicBezTo>
                  <a:pt x="5712587" y="5342255"/>
                  <a:pt x="5704967" y="5349875"/>
                  <a:pt x="5697347" y="5349875"/>
                </a:cubicBezTo>
                <a:cubicBezTo>
                  <a:pt x="5682107" y="5349875"/>
                  <a:pt x="5674487" y="5342255"/>
                  <a:pt x="5666867" y="5342255"/>
                </a:cubicBezTo>
                <a:close/>
                <a:moveTo>
                  <a:pt x="632206" y="5166995"/>
                </a:moveTo>
                <a:cubicBezTo>
                  <a:pt x="616966" y="5151755"/>
                  <a:pt x="624586" y="5128895"/>
                  <a:pt x="639826" y="5113655"/>
                </a:cubicBezTo>
                <a:cubicBezTo>
                  <a:pt x="655066" y="5106035"/>
                  <a:pt x="685546" y="5106035"/>
                  <a:pt x="693166" y="5121275"/>
                </a:cubicBezTo>
                <a:cubicBezTo>
                  <a:pt x="708406" y="5144135"/>
                  <a:pt x="700786" y="5166995"/>
                  <a:pt x="685546" y="5174615"/>
                </a:cubicBezTo>
                <a:cubicBezTo>
                  <a:pt x="677926" y="5182235"/>
                  <a:pt x="670306" y="5182235"/>
                  <a:pt x="662686" y="5182235"/>
                </a:cubicBezTo>
                <a:cubicBezTo>
                  <a:pt x="655066" y="5182235"/>
                  <a:pt x="639826" y="5182235"/>
                  <a:pt x="632206" y="5166995"/>
                </a:cubicBezTo>
                <a:close/>
                <a:moveTo>
                  <a:pt x="5803900" y="5174615"/>
                </a:moveTo>
                <a:cubicBezTo>
                  <a:pt x="5788660" y="5159375"/>
                  <a:pt x="5781040" y="5136515"/>
                  <a:pt x="5796280" y="5121275"/>
                </a:cubicBezTo>
                <a:cubicBezTo>
                  <a:pt x="5811520" y="5106035"/>
                  <a:pt x="5834380" y="5098415"/>
                  <a:pt x="5849620" y="5113655"/>
                </a:cubicBezTo>
                <a:cubicBezTo>
                  <a:pt x="5864860" y="5121275"/>
                  <a:pt x="5872480" y="5144135"/>
                  <a:pt x="5857240" y="5166995"/>
                </a:cubicBezTo>
                <a:cubicBezTo>
                  <a:pt x="5849620" y="5174615"/>
                  <a:pt x="5842000" y="5182235"/>
                  <a:pt x="5826760" y="5182235"/>
                </a:cubicBezTo>
                <a:cubicBezTo>
                  <a:pt x="5819140" y="5182235"/>
                  <a:pt x="5811520" y="5174615"/>
                  <a:pt x="5803900" y="5174615"/>
                </a:cubicBezTo>
                <a:close/>
                <a:moveTo>
                  <a:pt x="510286" y="4991608"/>
                </a:moveTo>
                <a:cubicBezTo>
                  <a:pt x="495046" y="4976368"/>
                  <a:pt x="502666" y="4945888"/>
                  <a:pt x="517906" y="4938268"/>
                </a:cubicBezTo>
                <a:cubicBezTo>
                  <a:pt x="540766" y="4923028"/>
                  <a:pt x="563626" y="4930648"/>
                  <a:pt x="571246" y="4945888"/>
                </a:cubicBezTo>
                <a:cubicBezTo>
                  <a:pt x="586486" y="4968748"/>
                  <a:pt x="578866" y="4991608"/>
                  <a:pt x="563626" y="4999228"/>
                </a:cubicBezTo>
                <a:cubicBezTo>
                  <a:pt x="556006" y="5006848"/>
                  <a:pt x="548386" y="5006848"/>
                  <a:pt x="540766" y="5006848"/>
                </a:cubicBezTo>
                <a:cubicBezTo>
                  <a:pt x="533146" y="5006848"/>
                  <a:pt x="517906" y="4999228"/>
                  <a:pt x="510286" y="4991608"/>
                </a:cubicBezTo>
                <a:close/>
                <a:moveTo>
                  <a:pt x="5925693" y="4999228"/>
                </a:moveTo>
                <a:cubicBezTo>
                  <a:pt x="5910453" y="4983988"/>
                  <a:pt x="5902833" y="4961128"/>
                  <a:pt x="5918073" y="4945888"/>
                </a:cubicBezTo>
                <a:cubicBezTo>
                  <a:pt x="5925693" y="4923028"/>
                  <a:pt x="5948553" y="4923028"/>
                  <a:pt x="5971413" y="4930648"/>
                </a:cubicBezTo>
                <a:cubicBezTo>
                  <a:pt x="5986653" y="4945888"/>
                  <a:pt x="5994273" y="4968748"/>
                  <a:pt x="5979033" y="4983988"/>
                </a:cubicBezTo>
                <a:cubicBezTo>
                  <a:pt x="5971413" y="4999228"/>
                  <a:pt x="5963793" y="5006848"/>
                  <a:pt x="5948553" y="5006848"/>
                </a:cubicBezTo>
                <a:cubicBezTo>
                  <a:pt x="5940933" y="5006848"/>
                  <a:pt x="5933313" y="4999228"/>
                  <a:pt x="5925693" y="4999228"/>
                </a:cubicBezTo>
                <a:close/>
                <a:moveTo>
                  <a:pt x="396113" y="4801108"/>
                </a:moveTo>
                <a:cubicBezTo>
                  <a:pt x="388493" y="4785868"/>
                  <a:pt x="396113" y="4763008"/>
                  <a:pt x="411353" y="4755388"/>
                </a:cubicBezTo>
                <a:cubicBezTo>
                  <a:pt x="434213" y="4740148"/>
                  <a:pt x="457073" y="4747768"/>
                  <a:pt x="464693" y="4770628"/>
                </a:cubicBezTo>
                <a:cubicBezTo>
                  <a:pt x="479933" y="4785868"/>
                  <a:pt x="472313" y="4808728"/>
                  <a:pt x="449453" y="4816348"/>
                </a:cubicBezTo>
                <a:cubicBezTo>
                  <a:pt x="441833" y="4823968"/>
                  <a:pt x="441833" y="4823968"/>
                  <a:pt x="434213" y="4823968"/>
                </a:cubicBezTo>
                <a:cubicBezTo>
                  <a:pt x="418973" y="4823968"/>
                  <a:pt x="403733" y="4816348"/>
                  <a:pt x="396113" y="4801108"/>
                </a:cubicBezTo>
                <a:close/>
                <a:moveTo>
                  <a:pt x="6039993" y="4816348"/>
                </a:moveTo>
                <a:cubicBezTo>
                  <a:pt x="6017133" y="4801108"/>
                  <a:pt x="6017133" y="4778248"/>
                  <a:pt x="6024753" y="4763008"/>
                </a:cubicBezTo>
                <a:cubicBezTo>
                  <a:pt x="6032373" y="4740148"/>
                  <a:pt x="6055233" y="4740148"/>
                  <a:pt x="6078093" y="4747768"/>
                </a:cubicBezTo>
                <a:cubicBezTo>
                  <a:pt x="6093333" y="4755388"/>
                  <a:pt x="6100953" y="4778248"/>
                  <a:pt x="6093333" y="4801108"/>
                </a:cubicBezTo>
                <a:cubicBezTo>
                  <a:pt x="6085713" y="4808728"/>
                  <a:pt x="6070473" y="4816348"/>
                  <a:pt x="6055233" y="4816348"/>
                </a:cubicBezTo>
                <a:cubicBezTo>
                  <a:pt x="6047613" y="4816348"/>
                  <a:pt x="6047613" y="4816348"/>
                  <a:pt x="6039993" y="4816348"/>
                </a:cubicBezTo>
                <a:close/>
                <a:moveTo>
                  <a:pt x="304673" y="4610608"/>
                </a:moveTo>
                <a:cubicBezTo>
                  <a:pt x="289433" y="4595368"/>
                  <a:pt x="297053" y="4572508"/>
                  <a:pt x="319913" y="4557268"/>
                </a:cubicBezTo>
                <a:cubicBezTo>
                  <a:pt x="342773" y="4549648"/>
                  <a:pt x="358013" y="4557268"/>
                  <a:pt x="373253" y="4580128"/>
                </a:cubicBezTo>
                <a:cubicBezTo>
                  <a:pt x="380873" y="4595368"/>
                  <a:pt x="373253" y="4618228"/>
                  <a:pt x="350393" y="4625848"/>
                </a:cubicBezTo>
                <a:cubicBezTo>
                  <a:pt x="350393" y="4633468"/>
                  <a:pt x="342773" y="4633468"/>
                  <a:pt x="335153" y="4633468"/>
                </a:cubicBezTo>
                <a:cubicBezTo>
                  <a:pt x="319913" y="4633468"/>
                  <a:pt x="304673" y="4625848"/>
                  <a:pt x="304673" y="4610608"/>
                </a:cubicBezTo>
                <a:close/>
                <a:moveTo>
                  <a:pt x="6139053" y="4625848"/>
                </a:moveTo>
                <a:cubicBezTo>
                  <a:pt x="6116193" y="4618228"/>
                  <a:pt x="6108573" y="4595368"/>
                  <a:pt x="6116193" y="4572508"/>
                </a:cubicBezTo>
                <a:cubicBezTo>
                  <a:pt x="6131433" y="4557268"/>
                  <a:pt x="6154293" y="4542028"/>
                  <a:pt x="6169533" y="4557268"/>
                </a:cubicBezTo>
                <a:cubicBezTo>
                  <a:pt x="6192393" y="4564888"/>
                  <a:pt x="6200013" y="4587748"/>
                  <a:pt x="6192393" y="4602988"/>
                </a:cubicBezTo>
                <a:cubicBezTo>
                  <a:pt x="6184773" y="4618228"/>
                  <a:pt x="6169533" y="4625848"/>
                  <a:pt x="6154293" y="4625848"/>
                </a:cubicBezTo>
                <a:cubicBezTo>
                  <a:pt x="6146673" y="4625848"/>
                  <a:pt x="6146673" y="4625848"/>
                  <a:pt x="6139053" y="4625848"/>
                </a:cubicBezTo>
                <a:close/>
                <a:moveTo>
                  <a:pt x="213233" y="4412488"/>
                </a:moveTo>
                <a:cubicBezTo>
                  <a:pt x="205613" y="4389628"/>
                  <a:pt x="220853" y="4366768"/>
                  <a:pt x="236093" y="4359148"/>
                </a:cubicBezTo>
                <a:cubicBezTo>
                  <a:pt x="258953" y="4351528"/>
                  <a:pt x="281813" y="4366768"/>
                  <a:pt x="289433" y="4382008"/>
                </a:cubicBezTo>
                <a:cubicBezTo>
                  <a:pt x="297053" y="4404868"/>
                  <a:pt x="281813" y="4427728"/>
                  <a:pt x="266573" y="4435348"/>
                </a:cubicBezTo>
                <a:cubicBezTo>
                  <a:pt x="258953" y="4435348"/>
                  <a:pt x="258953" y="4435348"/>
                  <a:pt x="251333" y="4435348"/>
                </a:cubicBezTo>
                <a:cubicBezTo>
                  <a:pt x="236093" y="4435348"/>
                  <a:pt x="220853" y="4427728"/>
                  <a:pt x="213233" y="4412488"/>
                </a:cubicBezTo>
                <a:close/>
                <a:moveTo>
                  <a:pt x="6222746" y="4427728"/>
                </a:moveTo>
                <a:cubicBezTo>
                  <a:pt x="6207506" y="4420108"/>
                  <a:pt x="6192266" y="4397248"/>
                  <a:pt x="6199886" y="4374388"/>
                </a:cubicBezTo>
                <a:cubicBezTo>
                  <a:pt x="6207506" y="4359148"/>
                  <a:pt x="6230366" y="4351528"/>
                  <a:pt x="6253226" y="4359148"/>
                </a:cubicBezTo>
                <a:cubicBezTo>
                  <a:pt x="6268466" y="4366768"/>
                  <a:pt x="6283706" y="4382008"/>
                  <a:pt x="6276086" y="4404868"/>
                </a:cubicBezTo>
                <a:cubicBezTo>
                  <a:pt x="6268466" y="4420108"/>
                  <a:pt x="6253226" y="4427728"/>
                  <a:pt x="6237986" y="4427728"/>
                </a:cubicBezTo>
                <a:cubicBezTo>
                  <a:pt x="6230366" y="4427728"/>
                  <a:pt x="6230366" y="4427728"/>
                  <a:pt x="6222746" y="4427728"/>
                </a:cubicBezTo>
                <a:close/>
                <a:moveTo>
                  <a:pt x="144653" y="4206748"/>
                </a:moveTo>
                <a:cubicBezTo>
                  <a:pt x="137033" y="4183888"/>
                  <a:pt x="152273" y="4168648"/>
                  <a:pt x="167513" y="4161028"/>
                </a:cubicBezTo>
                <a:cubicBezTo>
                  <a:pt x="190373" y="4153408"/>
                  <a:pt x="213233" y="4161028"/>
                  <a:pt x="220853" y="4183888"/>
                </a:cubicBezTo>
                <a:cubicBezTo>
                  <a:pt x="220853" y="4206748"/>
                  <a:pt x="213233" y="4229608"/>
                  <a:pt x="190373" y="4229608"/>
                </a:cubicBezTo>
                <a:cubicBezTo>
                  <a:pt x="190373" y="4237228"/>
                  <a:pt x="182753" y="4237228"/>
                  <a:pt x="182753" y="4237228"/>
                </a:cubicBezTo>
                <a:cubicBezTo>
                  <a:pt x="167513" y="4237228"/>
                  <a:pt x="152273" y="4221988"/>
                  <a:pt x="144653" y="4206748"/>
                </a:cubicBezTo>
                <a:close/>
                <a:moveTo>
                  <a:pt x="6298819" y="4221988"/>
                </a:moveTo>
                <a:cubicBezTo>
                  <a:pt x="6275959" y="4221988"/>
                  <a:pt x="6268339" y="4199128"/>
                  <a:pt x="6268339" y="4176268"/>
                </a:cubicBezTo>
                <a:cubicBezTo>
                  <a:pt x="6275959" y="4161028"/>
                  <a:pt x="6298819" y="4145788"/>
                  <a:pt x="6321679" y="4153408"/>
                </a:cubicBezTo>
                <a:cubicBezTo>
                  <a:pt x="6336919" y="4161028"/>
                  <a:pt x="6352159" y="4176268"/>
                  <a:pt x="6344539" y="4199128"/>
                </a:cubicBezTo>
                <a:cubicBezTo>
                  <a:pt x="6336919" y="4214368"/>
                  <a:pt x="6321679" y="4229608"/>
                  <a:pt x="6306439" y="4229608"/>
                </a:cubicBezTo>
                <a:cubicBezTo>
                  <a:pt x="6306439" y="4229608"/>
                  <a:pt x="6298819" y="4229608"/>
                  <a:pt x="6298819" y="4221988"/>
                </a:cubicBezTo>
                <a:close/>
                <a:moveTo>
                  <a:pt x="91440" y="4000881"/>
                </a:moveTo>
                <a:cubicBezTo>
                  <a:pt x="83820" y="3978021"/>
                  <a:pt x="99060" y="3955161"/>
                  <a:pt x="114300" y="3955161"/>
                </a:cubicBezTo>
                <a:cubicBezTo>
                  <a:pt x="137160" y="3947541"/>
                  <a:pt x="160020" y="3962781"/>
                  <a:pt x="160020" y="3978021"/>
                </a:cubicBezTo>
                <a:cubicBezTo>
                  <a:pt x="167640" y="4000881"/>
                  <a:pt x="152400" y="4023741"/>
                  <a:pt x="137160" y="4023741"/>
                </a:cubicBezTo>
                <a:cubicBezTo>
                  <a:pt x="129540" y="4023741"/>
                  <a:pt x="129540" y="4023741"/>
                  <a:pt x="121920" y="4023741"/>
                </a:cubicBezTo>
                <a:cubicBezTo>
                  <a:pt x="106680" y="4023741"/>
                  <a:pt x="91440" y="4016121"/>
                  <a:pt x="91440" y="4000881"/>
                </a:cubicBezTo>
                <a:close/>
                <a:moveTo>
                  <a:pt x="6352286" y="4016121"/>
                </a:moveTo>
                <a:cubicBezTo>
                  <a:pt x="6337046" y="4016121"/>
                  <a:pt x="6321806" y="3993261"/>
                  <a:pt x="6329426" y="3970401"/>
                </a:cubicBezTo>
                <a:cubicBezTo>
                  <a:pt x="6329426" y="3955161"/>
                  <a:pt x="6352286" y="3939921"/>
                  <a:pt x="6375146" y="3947541"/>
                </a:cubicBezTo>
                <a:cubicBezTo>
                  <a:pt x="6390386" y="3947541"/>
                  <a:pt x="6405626" y="3970401"/>
                  <a:pt x="6398006" y="3993261"/>
                </a:cubicBezTo>
                <a:cubicBezTo>
                  <a:pt x="6398006" y="4008501"/>
                  <a:pt x="6382766" y="4023741"/>
                  <a:pt x="6367526" y="4023741"/>
                </a:cubicBezTo>
                <a:cubicBezTo>
                  <a:pt x="6359906" y="4023741"/>
                  <a:pt x="6359906" y="4016121"/>
                  <a:pt x="6352286" y="4016121"/>
                </a:cubicBezTo>
                <a:close/>
                <a:moveTo>
                  <a:pt x="45720" y="3787521"/>
                </a:moveTo>
                <a:cubicBezTo>
                  <a:pt x="38100" y="3764661"/>
                  <a:pt x="53340" y="3741801"/>
                  <a:pt x="76200" y="3741801"/>
                </a:cubicBezTo>
                <a:cubicBezTo>
                  <a:pt x="99060" y="3741801"/>
                  <a:pt x="114300" y="3749421"/>
                  <a:pt x="121920" y="3772281"/>
                </a:cubicBezTo>
                <a:cubicBezTo>
                  <a:pt x="121920" y="3795141"/>
                  <a:pt x="106680" y="3810381"/>
                  <a:pt x="91440" y="3818001"/>
                </a:cubicBezTo>
                <a:cubicBezTo>
                  <a:pt x="83820" y="3818001"/>
                  <a:pt x="83820" y="3818001"/>
                  <a:pt x="83820" y="3818001"/>
                </a:cubicBezTo>
                <a:cubicBezTo>
                  <a:pt x="60960" y="3818001"/>
                  <a:pt x="45720" y="3802761"/>
                  <a:pt x="45720" y="3787521"/>
                </a:cubicBezTo>
                <a:close/>
                <a:moveTo>
                  <a:pt x="6398006" y="3810381"/>
                </a:moveTo>
                <a:cubicBezTo>
                  <a:pt x="6382766" y="3802761"/>
                  <a:pt x="6367526" y="3787521"/>
                  <a:pt x="6367526" y="3764661"/>
                </a:cubicBezTo>
                <a:cubicBezTo>
                  <a:pt x="6375146" y="3741801"/>
                  <a:pt x="6390386" y="3734181"/>
                  <a:pt x="6413246" y="3734181"/>
                </a:cubicBezTo>
                <a:cubicBezTo>
                  <a:pt x="6436106" y="3734181"/>
                  <a:pt x="6443726" y="3757041"/>
                  <a:pt x="6443726" y="3779901"/>
                </a:cubicBezTo>
                <a:cubicBezTo>
                  <a:pt x="6443726" y="3795141"/>
                  <a:pt x="6428486" y="3810381"/>
                  <a:pt x="6405626" y="3810381"/>
                </a:cubicBezTo>
                <a:cubicBezTo>
                  <a:pt x="6405626" y="3810381"/>
                  <a:pt x="6405626" y="3810381"/>
                  <a:pt x="6398006" y="3810381"/>
                </a:cubicBezTo>
                <a:close/>
                <a:moveTo>
                  <a:pt x="15240" y="3574161"/>
                </a:moveTo>
                <a:cubicBezTo>
                  <a:pt x="15240" y="3551301"/>
                  <a:pt x="30480" y="3528441"/>
                  <a:pt x="53340" y="3528441"/>
                </a:cubicBezTo>
                <a:cubicBezTo>
                  <a:pt x="68580" y="3528441"/>
                  <a:pt x="91440" y="3543681"/>
                  <a:pt x="91440" y="3566541"/>
                </a:cubicBezTo>
                <a:cubicBezTo>
                  <a:pt x="91440" y="3581781"/>
                  <a:pt x="76200" y="3604641"/>
                  <a:pt x="60960" y="3604641"/>
                </a:cubicBezTo>
                <a:cubicBezTo>
                  <a:pt x="53340" y="3604641"/>
                  <a:pt x="53340" y="3604641"/>
                  <a:pt x="53340" y="3604641"/>
                </a:cubicBezTo>
                <a:cubicBezTo>
                  <a:pt x="38100" y="3604641"/>
                  <a:pt x="15240" y="3589401"/>
                  <a:pt x="15240" y="3574161"/>
                </a:cubicBezTo>
                <a:close/>
                <a:moveTo>
                  <a:pt x="6428486" y="3597021"/>
                </a:moveTo>
                <a:cubicBezTo>
                  <a:pt x="6413246" y="3597021"/>
                  <a:pt x="6398006" y="3574161"/>
                  <a:pt x="6398006" y="3558921"/>
                </a:cubicBezTo>
                <a:cubicBezTo>
                  <a:pt x="6398006" y="3536061"/>
                  <a:pt x="6420866" y="3520821"/>
                  <a:pt x="6436106" y="3520821"/>
                </a:cubicBezTo>
                <a:cubicBezTo>
                  <a:pt x="6458966" y="3520821"/>
                  <a:pt x="6474206" y="3543681"/>
                  <a:pt x="6474206" y="3566541"/>
                </a:cubicBezTo>
                <a:cubicBezTo>
                  <a:pt x="6474206" y="3581781"/>
                  <a:pt x="6451346" y="3597021"/>
                  <a:pt x="6436106" y="3597021"/>
                </a:cubicBezTo>
                <a:cubicBezTo>
                  <a:pt x="6436106" y="3597021"/>
                  <a:pt x="6428486" y="3597021"/>
                  <a:pt x="6428486" y="3597021"/>
                </a:cubicBezTo>
                <a:close/>
                <a:moveTo>
                  <a:pt x="0" y="3353181"/>
                </a:moveTo>
                <a:cubicBezTo>
                  <a:pt x="0" y="3330321"/>
                  <a:pt x="15240" y="3315081"/>
                  <a:pt x="38100" y="3315081"/>
                </a:cubicBezTo>
                <a:cubicBezTo>
                  <a:pt x="60960" y="3315081"/>
                  <a:pt x="76200" y="3330321"/>
                  <a:pt x="76200" y="3353181"/>
                </a:cubicBezTo>
                <a:cubicBezTo>
                  <a:pt x="76200" y="3376041"/>
                  <a:pt x="60960" y="3391281"/>
                  <a:pt x="38100" y="3391281"/>
                </a:cubicBezTo>
                <a:cubicBezTo>
                  <a:pt x="15240" y="3391281"/>
                  <a:pt x="0" y="3376041"/>
                  <a:pt x="0" y="3353181"/>
                </a:cubicBezTo>
                <a:close/>
                <a:moveTo>
                  <a:pt x="6443599" y="3383661"/>
                </a:moveTo>
                <a:cubicBezTo>
                  <a:pt x="6428359" y="3383661"/>
                  <a:pt x="6413119" y="3368421"/>
                  <a:pt x="6413119" y="3345561"/>
                </a:cubicBezTo>
                <a:cubicBezTo>
                  <a:pt x="6413119" y="3322701"/>
                  <a:pt x="6428359" y="3307461"/>
                  <a:pt x="6451219" y="3307461"/>
                </a:cubicBezTo>
                <a:cubicBezTo>
                  <a:pt x="6474079" y="3307461"/>
                  <a:pt x="6489319" y="3322701"/>
                  <a:pt x="6489319" y="3345561"/>
                </a:cubicBezTo>
                <a:cubicBezTo>
                  <a:pt x="6489319" y="3368421"/>
                  <a:pt x="6466459" y="3383661"/>
                  <a:pt x="6451219" y="3383661"/>
                </a:cubicBezTo>
                <a:cubicBezTo>
                  <a:pt x="6451219" y="3383661"/>
                  <a:pt x="6443599" y="3383661"/>
                  <a:pt x="6443599" y="3383661"/>
                </a:cubicBezTo>
                <a:close/>
                <a:moveTo>
                  <a:pt x="38100" y="3177921"/>
                </a:moveTo>
                <a:cubicBezTo>
                  <a:pt x="15240" y="3177921"/>
                  <a:pt x="0" y="3155061"/>
                  <a:pt x="0" y="3139821"/>
                </a:cubicBezTo>
                <a:cubicBezTo>
                  <a:pt x="0" y="3116961"/>
                  <a:pt x="22860" y="3101721"/>
                  <a:pt x="38100" y="3101721"/>
                </a:cubicBezTo>
                <a:cubicBezTo>
                  <a:pt x="60960" y="3101721"/>
                  <a:pt x="76200" y="3116961"/>
                  <a:pt x="76200" y="3139821"/>
                </a:cubicBezTo>
                <a:cubicBezTo>
                  <a:pt x="76200" y="3162681"/>
                  <a:pt x="60960" y="3177921"/>
                  <a:pt x="38100" y="3177921"/>
                </a:cubicBezTo>
                <a:close/>
                <a:moveTo>
                  <a:pt x="6413246" y="3132201"/>
                </a:moveTo>
                <a:cubicBezTo>
                  <a:pt x="6405626" y="3109341"/>
                  <a:pt x="6428486" y="3094101"/>
                  <a:pt x="6443726" y="3094101"/>
                </a:cubicBezTo>
                <a:cubicBezTo>
                  <a:pt x="6466586" y="3094101"/>
                  <a:pt x="6481826" y="3109341"/>
                  <a:pt x="6489446" y="3132201"/>
                </a:cubicBezTo>
                <a:cubicBezTo>
                  <a:pt x="6489446" y="3147441"/>
                  <a:pt x="6466586" y="3170301"/>
                  <a:pt x="6451346" y="3170301"/>
                </a:cubicBezTo>
                <a:cubicBezTo>
                  <a:pt x="6428486" y="3170301"/>
                  <a:pt x="6413246" y="3155061"/>
                  <a:pt x="6413246" y="3132201"/>
                </a:cubicBezTo>
                <a:close/>
                <a:moveTo>
                  <a:pt x="53340" y="2964561"/>
                </a:moveTo>
                <a:cubicBezTo>
                  <a:pt x="30480" y="2964561"/>
                  <a:pt x="15240" y="2941701"/>
                  <a:pt x="15240" y="2918841"/>
                </a:cubicBezTo>
                <a:cubicBezTo>
                  <a:pt x="15240" y="2903601"/>
                  <a:pt x="38100" y="2888361"/>
                  <a:pt x="53340" y="2888361"/>
                </a:cubicBezTo>
                <a:cubicBezTo>
                  <a:pt x="76200" y="2888361"/>
                  <a:pt x="91440" y="2911221"/>
                  <a:pt x="91440" y="2926461"/>
                </a:cubicBezTo>
                <a:cubicBezTo>
                  <a:pt x="91440" y="2949321"/>
                  <a:pt x="76200" y="2964561"/>
                  <a:pt x="53340" y="2964561"/>
                </a:cubicBezTo>
                <a:close/>
                <a:moveTo>
                  <a:pt x="6398006" y="2918841"/>
                </a:moveTo>
                <a:cubicBezTo>
                  <a:pt x="6390386" y="2903601"/>
                  <a:pt x="6405626" y="2880741"/>
                  <a:pt x="6428486" y="2880741"/>
                </a:cubicBezTo>
                <a:cubicBezTo>
                  <a:pt x="6451346" y="2880741"/>
                  <a:pt x="6466586" y="2895981"/>
                  <a:pt x="6474206" y="2911221"/>
                </a:cubicBezTo>
                <a:cubicBezTo>
                  <a:pt x="6474206" y="2934081"/>
                  <a:pt x="6458966" y="2956941"/>
                  <a:pt x="6436106" y="2956941"/>
                </a:cubicBezTo>
                <a:cubicBezTo>
                  <a:pt x="6413246" y="2956941"/>
                  <a:pt x="6398006" y="2941701"/>
                  <a:pt x="6398006" y="2918841"/>
                </a:cubicBezTo>
                <a:close/>
                <a:moveTo>
                  <a:pt x="76200" y="2751074"/>
                </a:moveTo>
                <a:cubicBezTo>
                  <a:pt x="53340" y="2743454"/>
                  <a:pt x="38100" y="2728214"/>
                  <a:pt x="45720" y="2705354"/>
                </a:cubicBezTo>
                <a:cubicBezTo>
                  <a:pt x="45720" y="2682494"/>
                  <a:pt x="68580" y="2674874"/>
                  <a:pt x="91440" y="2674874"/>
                </a:cubicBezTo>
                <a:cubicBezTo>
                  <a:pt x="106680" y="2674874"/>
                  <a:pt x="121920" y="2697734"/>
                  <a:pt x="121920" y="2720594"/>
                </a:cubicBezTo>
                <a:cubicBezTo>
                  <a:pt x="114300" y="2735834"/>
                  <a:pt x="99060" y="2751074"/>
                  <a:pt x="83820" y="2751074"/>
                </a:cubicBezTo>
                <a:cubicBezTo>
                  <a:pt x="76200" y="2751074"/>
                  <a:pt x="76200" y="2751074"/>
                  <a:pt x="76200" y="2751074"/>
                </a:cubicBezTo>
                <a:close/>
                <a:moveTo>
                  <a:pt x="6367526" y="2712974"/>
                </a:moveTo>
                <a:cubicBezTo>
                  <a:pt x="6359906" y="2690114"/>
                  <a:pt x="6375146" y="2674874"/>
                  <a:pt x="6398006" y="2667254"/>
                </a:cubicBezTo>
                <a:cubicBezTo>
                  <a:pt x="6420866" y="2667254"/>
                  <a:pt x="6436106" y="2674874"/>
                  <a:pt x="6443726" y="2697734"/>
                </a:cubicBezTo>
                <a:cubicBezTo>
                  <a:pt x="6443726" y="2720594"/>
                  <a:pt x="6428486" y="2735834"/>
                  <a:pt x="6413246" y="2743454"/>
                </a:cubicBezTo>
                <a:cubicBezTo>
                  <a:pt x="6405626" y="2743454"/>
                  <a:pt x="6405626" y="2743454"/>
                  <a:pt x="6405626" y="2743454"/>
                </a:cubicBezTo>
                <a:cubicBezTo>
                  <a:pt x="6382766" y="2743454"/>
                  <a:pt x="6367526" y="2728214"/>
                  <a:pt x="6367526" y="2712974"/>
                </a:cubicBezTo>
                <a:close/>
                <a:moveTo>
                  <a:pt x="114300" y="2537714"/>
                </a:moveTo>
                <a:cubicBezTo>
                  <a:pt x="91440" y="2537714"/>
                  <a:pt x="83820" y="2514854"/>
                  <a:pt x="83820" y="2491994"/>
                </a:cubicBezTo>
                <a:cubicBezTo>
                  <a:pt x="91440" y="2476754"/>
                  <a:pt x="114300" y="2461514"/>
                  <a:pt x="129540" y="2469134"/>
                </a:cubicBezTo>
                <a:cubicBezTo>
                  <a:pt x="152400" y="2469134"/>
                  <a:pt x="167640" y="2491994"/>
                  <a:pt x="160020" y="2514854"/>
                </a:cubicBezTo>
                <a:cubicBezTo>
                  <a:pt x="160020" y="2530094"/>
                  <a:pt x="144780" y="2537714"/>
                  <a:pt x="121920" y="2537714"/>
                </a:cubicBezTo>
                <a:cubicBezTo>
                  <a:pt x="121920" y="2537714"/>
                  <a:pt x="121920" y="2537714"/>
                  <a:pt x="114300" y="2537714"/>
                </a:cubicBezTo>
                <a:close/>
                <a:moveTo>
                  <a:pt x="6321806" y="2507234"/>
                </a:moveTo>
                <a:cubicBezTo>
                  <a:pt x="6321806" y="2484374"/>
                  <a:pt x="6329426" y="2461514"/>
                  <a:pt x="6352286" y="2461514"/>
                </a:cubicBezTo>
                <a:cubicBezTo>
                  <a:pt x="6375146" y="2453894"/>
                  <a:pt x="6390386" y="2469134"/>
                  <a:pt x="6398006" y="2484374"/>
                </a:cubicBezTo>
                <a:cubicBezTo>
                  <a:pt x="6405626" y="2507234"/>
                  <a:pt x="6390386" y="2530094"/>
                  <a:pt x="6367526" y="2530094"/>
                </a:cubicBezTo>
                <a:cubicBezTo>
                  <a:pt x="6367526" y="2530094"/>
                  <a:pt x="6367526" y="2530094"/>
                  <a:pt x="6359906" y="2530094"/>
                </a:cubicBezTo>
                <a:cubicBezTo>
                  <a:pt x="6344666" y="2530094"/>
                  <a:pt x="6329426" y="2522474"/>
                  <a:pt x="6321806" y="2507234"/>
                </a:cubicBezTo>
                <a:close/>
                <a:moveTo>
                  <a:pt x="167513" y="2331974"/>
                </a:moveTo>
                <a:cubicBezTo>
                  <a:pt x="152273" y="2324354"/>
                  <a:pt x="137033" y="2301494"/>
                  <a:pt x="144653" y="2286254"/>
                </a:cubicBezTo>
                <a:cubicBezTo>
                  <a:pt x="152273" y="2263394"/>
                  <a:pt x="175133" y="2255774"/>
                  <a:pt x="190373" y="2263394"/>
                </a:cubicBezTo>
                <a:cubicBezTo>
                  <a:pt x="213233" y="2263394"/>
                  <a:pt x="220853" y="2286254"/>
                  <a:pt x="213233" y="2309114"/>
                </a:cubicBezTo>
                <a:cubicBezTo>
                  <a:pt x="213233" y="2324354"/>
                  <a:pt x="197993" y="2331974"/>
                  <a:pt x="182753" y="2331974"/>
                </a:cubicBezTo>
                <a:cubicBezTo>
                  <a:pt x="175133" y="2331974"/>
                  <a:pt x="175133" y="2331974"/>
                  <a:pt x="167513" y="2331974"/>
                </a:cubicBezTo>
                <a:close/>
                <a:moveTo>
                  <a:pt x="6268466" y="2301494"/>
                </a:moveTo>
                <a:cubicBezTo>
                  <a:pt x="6260846" y="2278634"/>
                  <a:pt x="6276086" y="2255774"/>
                  <a:pt x="6291326" y="2255774"/>
                </a:cubicBezTo>
                <a:cubicBezTo>
                  <a:pt x="6314186" y="2248154"/>
                  <a:pt x="6337046" y="2255774"/>
                  <a:pt x="6344666" y="2278634"/>
                </a:cubicBezTo>
                <a:cubicBezTo>
                  <a:pt x="6344666" y="2293874"/>
                  <a:pt x="6337046" y="2316734"/>
                  <a:pt x="6314186" y="2324354"/>
                </a:cubicBezTo>
                <a:cubicBezTo>
                  <a:pt x="6314186" y="2324354"/>
                  <a:pt x="6306566" y="2324354"/>
                  <a:pt x="6306566" y="2324354"/>
                </a:cubicBezTo>
                <a:cubicBezTo>
                  <a:pt x="6291326" y="2324354"/>
                  <a:pt x="6276086" y="2316734"/>
                  <a:pt x="6268466" y="2301494"/>
                </a:cubicBezTo>
                <a:close/>
                <a:moveTo>
                  <a:pt x="236093" y="2126234"/>
                </a:moveTo>
                <a:cubicBezTo>
                  <a:pt x="220853" y="2118614"/>
                  <a:pt x="205613" y="2095754"/>
                  <a:pt x="213233" y="2080514"/>
                </a:cubicBezTo>
                <a:cubicBezTo>
                  <a:pt x="220853" y="2057654"/>
                  <a:pt x="243713" y="2050034"/>
                  <a:pt x="266573" y="2057654"/>
                </a:cubicBezTo>
                <a:cubicBezTo>
                  <a:pt x="281813" y="2065274"/>
                  <a:pt x="297053" y="2088134"/>
                  <a:pt x="289433" y="2103374"/>
                </a:cubicBezTo>
                <a:cubicBezTo>
                  <a:pt x="281813" y="2118614"/>
                  <a:pt x="266573" y="2133854"/>
                  <a:pt x="251333" y="2133854"/>
                </a:cubicBezTo>
                <a:cubicBezTo>
                  <a:pt x="243713" y="2133854"/>
                  <a:pt x="243713" y="2133854"/>
                  <a:pt x="236093" y="2126234"/>
                </a:cubicBezTo>
                <a:close/>
                <a:moveTo>
                  <a:pt x="6199886" y="2103374"/>
                </a:moveTo>
                <a:cubicBezTo>
                  <a:pt x="6192266" y="2080514"/>
                  <a:pt x="6199886" y="2057654"/>
                  <a:pt x="6222746" y="2050034"/>
                </a:cubicBezTo>
                <a:cubicBezTo>
                  <a:pt x="6237986" y="2042414"/>
                  <a:pt x="6260846" y="2050034"/>
                  <a:pt x="6268466" y="2072894"/>
                </a:cubicBezTo>
                <a:cubicBezTo>
                  <a:pt x="6276086" y="2095754"/>
                  <a:pt x="6268466" y="2110994"/>
                  <a:pt x="6245606" y="2118614"/>
                </a:cubicBezTo>
                <a:cubicBezTo>
                  <a:pt x="6245606" y="2126234"/>
                  <a:pt x="6237986" y="2126234"/>
                  <a:pt x="6230366" y="2126234"/>
                </a:cubicBezTo>
                <a:cubicBezTo>
                  <a:pt x="6215126" y="2126234"/>
                  <a:pt x="6207506" y="2118614"/>
                  <a:pt x="6199886" y="2103374"/>
                </a:cubicBezTo>
                <a:close/>
                <a:moveTo>
                  <a:pt x="319913" y="1928114"/>
                </a:moveTo>
                <a:cubicBezTo>
                  <a:pt x="297053" y="1920494"/>
                  <a:pt x="289433" y="1897634"/>
                  <a:pt x="297053" y="1882394"/>
                </a:cubicBezTo>
                <a:cubicBezTo>
                  <a:pt x="312293" y="1859534"/>
                  <a:pt x="335153" y="1851914"/>
                  <a:pt x="350393" y="1859534"/>
                </a:cubicBezTo>
                <a:cubicBezTo>
                  <a:pt x="373253" y="1867154"/>
                  <a:pt x="380873" y="1890014"/>
                  <a:pt x="365633" y="1912874"/>
                </a:cubicBezTo>
                <a:cubicBezTo>
                  <a:pt x="365633" y="1928114"/>
                  <a:pt x="350393" y="1935734"/>
                  <a:pt x="335153" y="1935734"/>
                </a:cubicBezTo>
                <a:cubicBezTo>
                  <a:pt x="327533" y="1935734"/>
                  <a:pt x="327533" y="1935734"/>
                  <a:pt x="319913" y="1928114"/>
                </a:cubicBezTo>
                <a:close/>
                <a:moveTo>
                  <a:pt x="6116193" y="1905254"/>
                </a:moveTo>
                <a:cubicBezTo>
                  <a:pt x="6108573" y="1890014"/>
                  <a:pt x="6116193" y="1867154"/>
                  <a:pt x="6131433" y="1851914"/>
                </a:cubicBezTo>
                <a:cubicBezTo>
                  <a:pt x="6154293" y="1844294"/>
                  <a:pt x="6177153" y="1851914"/>
                  <a:pt x="6184773" y="1874774"/>
                </a:cubicBezTo>
                <a:cubicBezTo>
                  <a:pt x="6192393" y="1890014"/>
                  <a:pt x="6184773" y="1912874"/>
                  <a:pt x="6169533" y="1928114"/>
                </a:cubicBezTo>
                <a:cubicBezTo>
                  <a:pt x="6161913" y="1928114"/>
                  <a:pt x="6154293" y="1928114"/>
                  <a:pt x="6146673" y="1928114"/>
                </a:cubicBezTo>
                <a:cubicBezTo>
                  <a:pt x="6139053" y="1928114"/>
                  <a:pt x="6123813" y="1920494"/>
                  <a:pt x="6116193" y="1905254"/>
                </a:cubicBezTo>
                <a:close/>
                <a:moveTo>
                  <a:pt x="411353" y="1737614"/>
                </a:moveTo>
                <a:cubicBezTo>
                  <a:pt x="396113" y="1729994"/>
                  <a:pt x="388493" y="1707134"/>
                  <a:pt x="396113" y="1684274"/>
                </a:cubicBezTo>
                <a:cubicBezTo>
                  <a:pt x="411353" y="1669034"/>
                  <a:pt x="434213" y="1661414"/>
                  <a:pt x="449453" y="1669034"/>
                </a:cubicBezTo>
                <a:cubicBezTo>
                  <a:pt x="464693" y="1684274"/>
                  <a:pt x="472313" y="1707134"/>
                  <a:pt x="464693" y="1722374"/>
                </a:cubicBezTo>
                <a:cubicBezTo>
                  <a:pt x="457073" y="1737614"/>
                  <a:pt x="441833" y="1745234"/>
                  <a:pt x="434213" y="1745234"/>
                </a:cubicBezTo>
                <a:cubicBezTo>
                  <a:pt x="426593" y="1745234"/>
                  <a:pt x="418973" y="1737614"/>
                  <a:pt x="411353" y="1737614"/>
                </a:cubicBezTo>
                <a:close/>
                <a:moveTo>
                  <a:pt x="6017133" y="1714754"/>
                </a:moveTo>
                <a:cubicBezTo>
                  <a:pt x="6009513" y="1699514"/>
                  <a:pt x="6017133" y="1676654"/>
                  <a:pt x="6032373" y="1669034"/>
                </a:cubicBezTo>
                <a:cubicBezTo>
                  <a:pt x="6055233" y="1653794"/>
                  <a:pt x="6078093" y="1661414"/>
                  <a:pt x="6085713" y="1684274"/>
                </a:cubicBezTo>
                <a:cubicBezTo>
                  <a:pt x="6093333" y="1699514"/>
                  <a:pt x="6093333" y="1722374"/>
                  <a:pt x="6070473" y="1729994"/>
                </a:cubicBezTo>
                <a:cubicBezTo>
                  <a:pt x="6062853" y="1737614"/>
                  <a:pt x="6062853" y="1737614"/>
                  <a:pt x="6055233" y="1737614"/>
                </a:cubicBezTo>
                <a:cubicBezTo>
                  <a:pt x="6039993" y="1737614"/>
                  <a:pt x="6024753" y="1729994"/>
                  <a:pt x="6017133" y="1714754"/>
                </a:cubicBezTo>
                <a:close/>
                <a:moveTo>
                  <a:pt x="517906" y="1554607"/>
                </a:moveTo>
                <a:cubicBezTo>
                  <a:pt x="502666" y="1539367"/>
                  <a:pt x="495046" y="1516507"/>
                  <a:pt x="510286" y="1501267"/>
                </a:cubicBezTo>
                <a:cubicBezTo>
                  <a:pt x="517906" y="1478407"/>
                  <a:pt x="540766" y="1478407"/>
                  <a:pt x="563626" y="1486027"/>
                </a:cubicBezTo>
                <a:cubicBezTo>
                  <a:pt x="578866" y="1501267"/>
                  <a:pt x="586486" y="1524127"/>
                  <a:pt x="571246" y="1539367"/>
                </a:cubicBezTo>
                <a:cubicBezTo>
                  <a:pt x="563626" y="1554607"/>
                  <a:pt x="556006" y="1554607"/>
                  <a:pt x="540766" y="1554607"/>
                </a:cubicBezTo>
                <a:cubicBezTo>
                  <a:pt x="533146" y="1554607"/>
                  <a:pt x="525526" y="1554607"/>
                  <a:pt x="517906" y="1554607"/>
                </a:cubicBezTo>
                <a:close/>
                <a:moveTo>
                  <a:pt x="5910453" y="1539367"/>
                </a:moveTo>
                <a:cubicBezTo>
                  <a:pt x="5902833" y="1516507"/>
                  <a:pt x="5902833" y="1493647"/>
                  <a:pt x="5925693" y="1486027"/>
                </a:cubicBezTo>
                <a:cubicBezTo>
                  <a:pt x="5940933" y="1470787"/>
                  <a:pt x="5963793" y="1478407"/>
                  <a:pt x="5979033" y="1493647"/>
                </a:cubicBezTo>
                <a:cubicBezTo>
                  <a:pt x="5986653" y="1508887"/>
                  <a:pt x="5979033" y="1539367"/>
                  <a:pt x="5963793" y="1546987"/>
                </a:cubicBezTo>
                <a:cubicBezTo>
                  <a:pt x="5956173" y="1554607"/>
                  <a:pt x="5948553" y="1554607"/>
                  <a:pt x="5940933" y="1554607"/>
                </a:cubicBezTo>
                <a:cubicBezTo>
                  <a:pt x="5933313" y="1554607"/>
                  <a:pt x="5918073" y="1546987"/>
                  <a:pt x="5910453" y="1539367"/>
                </a:cubicBezTo>
                <a:close/>
                <a:moveTo>
                  <a:pt x="639826" y="1371727"/>
                </a:moveTo>
                <a:cubicBezTo>
                  <a:pt x="624586" y="1364107"/>
                  <a:pt x="616966" y="1341247"/>
                  <a:pt x="632206" y="1318387"/>
                </a:cubicBezTo>
                <a:cubicBezTo>
                  <a:pt x="647446" y="1303147"/>
                  <a:pt x="670306" y="1303147"/>
                  <a:pt x="685546" y="1310767"/>
                </a:cubicBezTo>
                <a:cubicBezTo>
                  <a:pt x="700786" y="1326007"/>
                  <a:pt x="708406" y="1348867"/>
                  <a:pt x="693166" y="1364107"/>
                </a:cubicBezTo>
                <a:cubicBezTo>
                  <a:pt x="685546" y="1379347"/>
                  <a:pt x="677926" y="1379347"/>
                  <a:pt x="662686" y="1379347"/>
                </a:cubicBezTo>
                <a:cubicBezTo>
                  <a:pt x="655066" y="1379347"/>
                  <a:pt x="647446" y="1379347"/>
                  <a:pt x="639826" y="1371727"/>
                </a:cubicBezTo>
                <a:close/>
                <a:moveTo>
                  <a:pt x="5788660" y="1364107"/>
                </a:moveTo>
                <a:cubicBezTo>
                  <a:pt x="5781040" y="1341247"/>
                  <a:pt x="5781040" y="1318387"/>
                  <a:pt x="5796280" y="1310767"/>
                </a:cubicBezTo>
                <a:cubicBezTo>
                  <a:pt x="5819140" y="1295527"/>
                  <a:pt x="5842000" y="1303147"/>
                  <a:pt x="5849620" y="1318387"/>
                </a:cubicBezTo>
                <a:cubicBezTo>
                  <a:pt x="5864860" y="1333627"/>
                  <a:pt x="5864860" y="1356487"/>
                  <a:pt x="5842000" y="1371727"/>
                </a:cubicBezTo>
                <a:cubicBezTo>
                  <a:pt x="5834380" y="1371727"/>
                  <a:pt x="5826760" y="1379347"/>
                  <a:pt x="5819140" y="1379347"/>
                </a:cubicBezTo>
                <a:cubicBezTo>
                  <a:pt x="5811520" y="1379347"/>
                  <a:pt x="5796280" y="1371727"/>
                  <a:pt x="5788660" y="1364107"/>
                </a:cubicBezTo>
                <a:close/>
                <a:moveTo>
                  <a:pt x="769239" y="1204087"/>
                </a:moveTo>
                <a:cubicBezTo>
                  <a:pt x="753999" y="1188847"/>
                  <a:pt x="753999" y="1165987"/>
                  <a:pt x="769239" y="1150747"/>
                </a:cubicBezTo>
                <a:cubicBezTo>
                  <a:pt x="776859" y="1135507"/>
                  <a:pt x="807339" y="1135507"/>
                  <a:pt x="822579" y="1143127"/>
                </a:cubicBezTo>
                <a:cubicBezTo>
                  <a:pt x="837819" y="1158367"/>
                  <a:pt x="837819" y="1181227"/>
                  <a:pt x="822579" y="1196467"/>
                </a:cubicBezTo>
                <a:cubicBezTo>
                  <a:pt x="814959" y="1211707"/>
                  <a:pt x="807339" y="1211707"/>
                  <a:pt x="792099" y="1211707"/>
                </a:cubicBezTo>
                <a:cubicBezTo>
                  <a:pt x="784479" y="1211707"/>
                  <a:pt x="776859" y="1211707"/>
                  <a:pt x="769239" y="1204087"/>
                </a:cubicBezTo>
                <a:close/>
                <a:moveTo>
                  <a:pt x="5659120" y="1196467"/>
                </a:moveTo>
                <a:cubicBezTo>
                  <a:pt x="5643880" y="1181227"/>
                  <a:pt x="5651500" y="1158367"/>
                  <a:pt x="5666740" y="1143127"/>
                </a:cubicBezTo>
                <a:cubicBezTo>
                  <a:pt x="5681980" y="1127887"/>
                  <a:pt x="5704840" y="1127887"/>
                  <a:pt x="5720080" y="1143127"/>
                </a:cubicBezTo>
                <a:cubicBezTo>
                  <a:pt x="5727700" y="1165987"/>
                  <a:pt x="5727700" y="1188847"/>
                  <a:pt x="5712460" y="1196467"/>
                </a:cubicBezTo>
                <a:cubicBezTo>
                  <a:pt x="5704840" y="1204087"/>
                  <a:pt x="5697220" y="1211707"/>
                  <a:pt x="5689600" y="1211707"/>
                </a:cubicBezTo>
                <a:cubicBezTo>
                  <a:pt x="5674360" y="1211707"/>
                  <a:pt x="5666740" y="1204087"/>
                  <a:pt x="5659120" y="1196467"/>
                </a:cubicBezTo>
                <a:close/>
                <a:moveTo>
                  <a:pt x="914019" y="1044067"/>
                </a:moveTo>
                <a:cubicBezTo>
                  <a:pt x="898779" y="1028827"/>
                  <a:pt x="898779" y="1005967"/>
                  <a:pt x="914019" y="990727"/>
                </a:cubicBezTo>
                <a:cubicBezTo>
                  <a:pt x="929259" y="975487"/>
                  <a:pt x="952119" y="975487"/>
                  <a:pt x="967359" y="990727"/>
                </a:cubicBezTo>
                <a:cubicBezTo>
                  <a:pt x="982599" y="1005967"/>
                  <a:pt x="982599" y="1028827"/>
                  <a:pt x="967359" y="1044067"/>
                </a:cubicBezTo>
                <a:cubicBezTo>
                  <a:pt x="959739" y="1051687"/>
                  <a:pt x="952119" y="1051687"/>
                  <a:pt x="936879" y="1051687"/>
                </a:cubicBezTo>
                <a:cubicBezTo>
                  <a:pt x="929259" y="1051687"/>
                  <a:pt x="921639" y="1051687"/>
                  <a:pt x="914019" y="1044067"/>
                </a:cubicBezTo>
                <a:close/>
                <a:moveTo>
                  <a:pt x="5514467" y="1036447"/>
                </a:moveTo>
                <a:cubicBezTo>
                  <a:pt x="5499227" y="1021207"/>
                  <a:pt x="5506847" y="998347"/>
                  <a:pt x="5514467" y="983107"/>
                </a:cubicBezTo>
                <a:cubicBezTo>
                  <a:pt x="5529707" y="967867"/>
                  <a:pt x="5560187" y="967867"/>
                  <a:pt x="5575427" y="983107"/>
                </a:cubicBezTo>
                <a:cubicBezTo>
                  <a:pt x="5583047" y="998347"/>
                  <a:pt x="5583047" y="1028827"/>
                  <a:pt x="5567807" y="1036447"/>
                </a:cubicBezTo>
                <a:cubicBezTo>
                  <a:pt x="5560187" y="1044067"/>
                  <a:pt x="5552567" y="1051687"/>
                  <a:pt x="5544947" y="1051687"/>
                </a:cubicBezTo>
                <a:cubicBezTo>
                  <a:pt x="5537327" y="1051687"/>
                  <a:pt x="5522087" y="1044067"/>
                  <a:pt x="5514467" y="1036447"/>
                </a:cubicBezTo>
                <a:close/>
                <a:moveTo>
                  <a:pt x="1066292" y="891667"/>
                </a:moveTo>
                <a:cubicBezTo>
                  <a:pt x="1051052" y="876427"/>
                  <a:pt x="1051052" y="853567"/>
                  <a:pt x="1066292" y="838327"/>
                </a:cubicBezTo>
                <a:cubicBezTo>
                  <a:pt x="1081532" y="823087"/>
                  <a:pt x="1104392" y="823087"/>
                  <a:pt x="1119632" y="838327"/>
                </a:cubicBezTo>
                <a:cubicBezTo>
                  <a:pt x="1134872" y="853567"/>
                  <a:pt x="1134872" y="884047"/>
                  <a:pt x="1119632" y="899287"/>
                </a:cubicBezTo>
                <a:cubicBezTo>
                  <a:pt x="1112012" y="899287"/>
                  <a:pt x="1104392" y="906907"/>
                  <a:pt x="1089152" y="906907"/>
                </a:cubicBezTo>
                <a:cubicBezTo>
                  <a:pt x="1081532" y="906907"/>
                  <a:pt x="1073912" y="899287"/>
                  <a:pt x="1066292" y="891667"/>
                </a:cubicBezTo>
                <a:close/>
                <a:moveTo>
                  <a:pt x="5362067" y="891667"/>
                </a:moveTo>
                <a:cubicBezTo>
                  <a:pt x="5346827" y="876427"/>
                  <a:pt x="5346827" y="853567"/>
                  <a:pt x="5362067" y="838327"/>
                </a:cubicBezTo>
                <a:cubicBezTo>
                  <a:pt x="5377307" y="823087"/>
                  <a:pt x="5400167" y="823087"/>
                  <a:pt x="5415407" y="838327"/>
                </a:cubicBezTo>
                <a:cubicBezTo>
                  <a:pt x="5430647" y="845947"/>
                  <a:pt x="5430647" y="876427"/>
                  <a:pt x="5415407" y="891667"/>
                </a:cubicBezTo>
                <a:cubicBezTo>
                  <a:pt x="5407787" y="899287"/>
                  <a:pt x="5400167" y="899287"/>
                  <a:pt x="5392547" y="899287"/>
                </a:cubicBezTo>
                <a:cubicBezTo>
                  <a:pt x="5384927" y="899287"/>
                  <a:pt x="5369687" y="899287"/>
                  <a:pt x="5362067" y="891667"/>
                </a:cubicBezTo>
                <a:close/>
                <a:moveTo>
                  <a:pt x="1226312" y="754507"/>
                </a:moveTo>
                <a:cubicBezTo>
                  <a:pt x="1211072" y="739267"/>
                  <a:pt x="1218692" y="708787"/>
                  <a:pt x="1233932" y="701167"/>
                </a:cubicBezTo>
                <a:cubicBezTo>
                  <a:pt x="1249172" y="685927"/>
                  <a:pt x="1272032" y="685927"/>
                  <a:pt x="1287272" y="708787"/>
                </a:cubicBezTo>
                <a:cubicBezTo>
                  <a:pt x="1302512" y="724027"/>
                  <a:pt x="1294892" y="746887"/>
                  <a:pt x="1279652" y="762127"/>
                </a:cubicBezTo>
                <a:cubicBezTo>
                  <a:pt x="1272032" y="762127"/>
                  <a:pt x="1264412" y="769747"/>
                  <a:pt x="1256792" y="769747"/>
                </a:cubicBezTo>
                <a:cubicBezTo>
                  <a:pt x="1241552" y="769747"/>
                  <a:pt x="1233932" y="762127"/>
                  <a:pt x="1226312" y="754507"/>
                </a:cubicBezTo>
                <a:close/>
                <a:moveTo>
                  <a:pt x="5202174" y="754507"/>
                </a:moveTo>
                <a:cubicBezTo>
                  <a:pt x="5186934" y="739267"/>
                  <a:pt x="5186934" y="716407"/>
                  <a:pt x="5194554" y="701167"/>
                </a:cubicBezTo>
                <a:cubicBezTo>
                  <a:pt x="5209794" y="685927"/>
                  <a:pt x="5232654" y="685927"/>
                  <a:pt x="5247894" y="693547"/>
                </a:cubicBezTo>
                <a:cubicBezTo>
                  <a:pt x="5270754" y="708787"/>
                  <a:pt x="5270754" y="731647"/>
                  <a:pt x="5255514" y="746887"/>
                </a:cubicBezTo>
                <a:cubicBezTo>
                  <a:pt x="5247894" y="762127"/>
                  <a:pt x="5240274" y="762127"/>
                  <a:pt x="5225034" y="762127"/>
                </a:cubicBezTo>
                <a:cubicBezTo>
                  <a:pt x="5217414" y="762127"/>
                  <a:pt x="5209794" y="762127"/>
                  <a:pt x="5202174" y="754507"/>
                </a:cubicBezTo>
                <a:close/>
                <a:moveTo>
                  <a:pt x="1393825" y="624967"/>
                </a:moveTo>
                <a:cubicBezTo>
                  <a:pt x="1386205" y="602107"/>
                  <a:pt x="1386205" y="579247"/>
                  <a:pt x="1409065" y="571627"/>
                </a:cubicBezTo>
                <a:cubicBezTo>
                  <a:pt x="1424305" y="556387"/>
                  <a:pt x="1447165" y="564007"/>
                  <a:pt x="1462405" y="579247"/>
                </a:cubicBezTo>
                <a:cubicBezTo>
                  <a:pt x="1470025" y="594487"/>
                  <a:pt x="1470025" y="617347"/>
                  <a:pt x="1447165" y="632587"/>
                </a:cubicBezTo>
                <a:cubicBezTo>
                  <a:pt x="1439545" y="640207"/>
                  <a:pt x="1439545" y="640207"/>
                  <a:pt x="1431925" y="640207"/>
                </a:cubicBezTo>
                <a:cubicBezTo>
                  <a:pt x="1416685" y="640207"/>
                  <a:pt x="1401445" y="632587"/>
                  <a:pt x="1393825" y="624967"/>
                </a:cubicBezTo>
                <a:close/>
                <a:moveTo>
                  <a:pt x="5034534" y="632587"/>
                </a:moveTo>
                <a:cubicBezTo>
                  <a:pt x="5011674" y="617347"/>
                  <a:pt x="5011674" y="594487"/>
                  <a:pt x="5019294" y="579247"/>
                </a:cubicBezTo>
                <a:cubicBezTo>
                  <a:pt x="5034534" y="556387"/>
                  <a:pt x="5057394" y="556387"/>
                  <a:pt x="5072634" y="564007"/>
                </a:cubicBezTo>
                <a:cubicBezTo>
                  <a:pt x="5095494" y="579247"/>
                  <a:pt x="5095494" y="602107"/>
                  <a:pt x="5087874" y="617347"/>
                </a:cubicBezTo>
                <a:cubicBezTo>
                  <a:pt x="5080254" y="632587"/>
                  <a:pt x="5065014" y="632587"/>
                  <a:pt x="5057394" y="632587"/>
                </a:cubicBezTo>
                <a:cubicBezTo>
                  <a:pt x="5049774" y="632587"/>
                  <a:pt x="5042154" y="632587"/>
                  <a:pt x="5034534" y="632587"/>
                </a:cubicBezTo>
                <a:close/>
                <a:moveTo>
                  <a:pt x="1576578" y="502920"/>
                </a:moveTo>
                <a:cubicBezTo>
                  <a:pt x="1561338" y="487680"/>
                  <a:pt x="1568958" y="464820"/>
                  <a:pt x="1591818" y="449580"/>
                </a:cubicBezTo>
                <a:cubicBezTo>
                  <a:pt x="1607058" y="441960"/>
                  <a:pt x="1629918" y="449580"/>
                  <a:pt x="1637538" y="464820"/>
                </a:cubicBezTo>
                <a:cubicBezTo>
                  <a:pt x="1652778" y="487680"/>
                  <a:pt x="1645158" y="510540"/>
                  <a:pt x="1629918" y="518160"/>
                </a:cubicBezTo>
                <a:cubicBezTo>
                  <a:pt x="1622298" y="525780"/>
                  <a:pt x="1614678" y="525780"/>
                  <a:pt x="1607058" y="525780"/>
                </a:cubicBezTo>
                <a:cubicBezTo>
                  <a:pt x="1591818" y="525780"/>
                  <a:pt x="1584198" y="518160"/>
                  <a:pt x="1576578" y="502920"/>
                </a:cubicBezTo>
                <a:close/>
                <a:moveTo>
                  <a:pt x="4851781" y="518160"/>
                </a:moveTo>
                <a:cubicBezTo>
                  <a:pt x="4836541" y="502920"/>
                  <a:pt x="4828921" y="480060"/>
                  <a:pt x="4844161" y="464820"/>
                </a:cubicBezTo>
                <a:cubicBezTo>
                  <a:pt x="4851781" y="441960"/>
                  <a:pt x="4874641" y="441960"/>
                  <a:pt x="4889881" y="449580"/>
                </a:cubicBezTo>
                <a:cubicBezTo>
                  <a:pt x="4912741" y="457200"/>
                  <a:pt x="4920361" y="487680"/>
                  <a:pt x="4905121" y="502920"/>
                </a:cubicBezTo>
                <a:cubicBezTo>
                  <a:pt x="4897501" y="510540"/>
                  <a:pt x="4889881" y="518160"/>
                  <a:pt x="4874641" y="518160"/>
                </a:cubicBezTo>
                <a:cubicBezTo>
                  <a:pt x="4867021" y="518160"/>
                  <a:pt x="4859401" y="518160"/>
                  <a:pt x="4851781" y="518160"/>
                </a:cubicBezTo>
                <a:close/>
                <a:moveTo>
                  <a:pt x="1759458" y="396240"/>
                </a:moveTo>
                <a:cubicBezTo>
                  <a:pt x="1751838" y="381000"/>
                  <a:pt x="1759458" y="358140"/>
                  <a:pt x="1782318" y="350520"/>
                </a:cubicBezTo>
                <a:cubicBezTo>
                  <a:pt x="1797558" y="335280"/>
                  <a:pt x="1820418" y="342900"/>
                  <a:pt x="1828038" y="365760"/>
                </a:cubicBezTo>
                <a:cubicBezTo>
                  <a:pt x="1835658" y="381000"/>
                  <a:pt x="1835658" y="403860"/>
                  <a:pt x="1812798" y="419100"/>
                </a:cubicBezTo>
                <a:cubicBezTo>
                  <a:pt x="1805178" y="419100"/>
                  <a:pt x="1805178" y="419100"/>
                  <a:pt x="1797558" y="419100"/>
                </a:cubicBezTo>
                <a:cubicBezTo>
                  <a:pt x="1782318" y="419100"/>
                  <a:pt x="1767078" y="411480"/>
                  <a:pt x="1759458" y="396240"/>
                </a:cubicBezTo>
                <a:close/>
                <a:moveTo>
                  <a:pt x="4669028" y="411480"/>
                </a:moveTo>
                <a:cubicBezTo>
                  <a:pt x="4646168" y="403860"/>
                  <a:pt x="4646168" y="381000"/>
                  <a:pt x="4653788" y="365760"/>
                </a:cubicBezTo>
                <a:cubicBezTo>
                  <a:pt x="4661408" y="342900"/>
                  <a:pt x="4684268" y="335280"/>
                  <a:pt x="4699508" y="342900"/>
                </a:cubicBezTo>
                <a:cubicBezTo>
                  <a:pt x="4722368" y="358140"/>
                  <a:pt x="4729988" y="381000"/>
                  <a:pt x="4722368" y="396240"/>
                </a:cubicBezTo>
                <a:cubicBezTo>
                  <a:pt x="4714748" y="411480"/>
                  <a:pt x="4699508" y="419100"/>
                  <a:pt x="4684268" y="419100"/>
                </a:cubicBezTo>
                <a:cubicBezTo>
                  <a:pt x="4676648" y="419100"/>
                  <a:pt x="4676648" y="419100"/>
                  <a:pt x="4669028" y="411480"/>
                </a:cubicBezTo>
                <a:close/>
                <a:moveTo>
                  <a:pt x="1957451" y="304800"/>
                </a:moveTo>
                <a:cubicBezTo>
                  <a:pt x="1949831" y="289560"/>
                  <a:pt x="1957451" y="266700"/>
                  <a:pt x="1972691" y="259080"/>
                </a:cubicBezTo>
                <a:cubicBezTo>
                  <a:pt x="1995551" y="251460"/>
                  <a:pt x="2018411" y="259080"/>
                  <a:pt x="2026031" y="274320"/>
                </a:cubicBezTo>
                <a:cubicBezTo>
                  <a:pt x="2033651" y="297180"/>
                  <a:pt x="2026031" y="320040"/>
                  <a:pt x="2003171" y="327660"/>
                </a:cubicBezTo>
                <a:cubicBezTo>
                  <a:pt x="2003171" y="327660"/>
                  <a:pt x="1995551" y="327660"/>
                  <a:pt x="1987931" y="327660"/>
                </a:cubicBezTo>
                <a:cubicBezTo>
                  <a:pt x="1972691" y="327660"/>
                  <a:pt x="1957451" y="320040"/>
                  <a:pt x="1957451" y="304800"/>
                </a:cubicBezTo>
                <a:close/>
                <a:moveTo>
                  <a:pt x="4478528" y="327660"/>
                </a:moveTo>
                <a:cubicBezTo>
                  <a:pt x="4455668" y="312420"/>
                  <a:pt x="4448048" y="297180"/>
                  <a:pt x="4455668" y="274320"/>
                </a:cubicBezTo>
                <a:cubicBezTo>
                  <a:pt x="4463288" y="251460"/>
                  <a:pt x="4486148" y="243840"/>
                  <a:pt x="4509008" y="251460"/>
                </a:cubicBezTo>
                <a:cubicBezTo>
                  <a:pt x="4524248" y="259080"/>
                  <a:pt x="4531868" y="281940"/>
                  <a:pt x="4524248" y="304800"/>
                </a:cubicBezTo>
                <a:cubicBezTo>
                  <a:pt x="4516628" y="320040"/>
                  <a:pt x="4509008" y="327660"/>
                  <a:pt x="4493768" y="327660"/>
                </a:cubicBezTo>
                <a:cubicBezTo>
                  <a:pt x="4486148" y="327660"/>
                  <a:pt x="4478528" y="327660"/>
                  <a:pt x="4478528" y="327660"/>
                </a:cubicBezTo>
                <a:close/>
                <a:moveTo>
                  <a:pt x="2155444" y="228600"/>
                </a:moveTo>
                <a:cubicBezTo>
                  <a:pt x="2147824" y="205740"/>
                  <a:pt x="2155444" y="182880"/>
                  <a:pt x="2178304" y="175260"/>
                </a:cubicBezTo>
                <a:cubicBezTo>
                  <a:pt x="2193544" y="175260"/>
                  <a:pt x="2216404" y="182880"/>
                  <a:pt x="2224024" y="205740"/>
                </a:cubicBezTo>
                <a:cubicBezTo>
                  <a:pt x="2231644" y="220980"/>
                  <a:pt x="2224024" y="243840"/>
                  <a:pt x="2201164" y="251460"/>
                </a:cubicBezTo>
                <a:cubicBezTo>
                  <a:pt x="2201164" y="251460"/>
                  <a:pt x="2193544" y="251460"/>
                  <a:pt x="2185924" y="251460"/>
                </a:cubicBezTo>
                <a:cubicBezTo>
                  <a:pt x="2170684" y="251460"/>
                  <a:pt x="2155444" y="243840"/>
                  <a:pt x="2155444" y="228600"/>
                </a:cubicBezTo>
                <a:close/>
                <a:moveTo>
                  <a:pt x="4280535" y="251460"/>
                </a:moveTo>
                <a:cubicBezTo>
                  <a:pt x="4257675" y="243840"/>
                  <a:pt x="4250055" y="220980"/>
                  <a:pt x="4257675" y="198120"/>
                </a:cubicBezTo>
                <a:cubicBezTo>
                  <a:pt x="4265295" y="182880"/>
                  <a:pt x="4280535" y="167640"/>
                  <a:pt x="4303395" y="175260"/>
                </a:cubicBezTo>
                <a:cubicBezTo>
                  <a:pt x="4326255" y="182880"/>
                  <a:pt x="4333875" y="205740"/>
                  <a:pt x="4326255" y="220980"/>
                </a:cubicBezTo>
                <a:cubicBezTo>
                  <a:pt x="4318635" y="243840"/>
                  <a:pt x="4303395" y="251460"/>
                  <a:pt x="4288155" y="251460"/>
                </a:cubicBezTo>
                <a:cubicBezTo>
                  <a:pt x="4288155" y="251460"/>
                  <a:pt x="4280535" y="251460"/>
                  <a:pt x="4280535" y="251460"/>
                </a:cubicBezTo>
                <a:close/>
                <a:moveTo>
                  <a:pt x="2353564" y="160020"/>
                </a:moveTo>
                <a:cubicBezTo>
                  <a:pt x="2353564" y="137160"/>
                  <a:pt x="2361184" y="121920"/>
                  <a:pt x="2384044" y="114300"/>
                </a:cubicBezTo>
                <a:cubicBezTo>
                  <a:pt x="2406904" y="106680"/>
                  <a:pt x="2422144" y="121920"/>
                  <a:pt x="2429764" y="137160"/>
                </a:cubicBezTo>
                <a:cubicBezTo>
                  <a:pt x="2437384" y="160020"/>
                  <a:pt x="2422144" y="182880"/>
                  <a:pt x="2406904" y="190500"/>
                </a:cubicBezTo>
                <a:cubicBezTo>
                  <a:pt x="2399284" y="190500"/>
                  <a:pt x="2399284" y="190500"/>
                  <a:pt x="2391664" y="190500"/>
                </a:cubicBezTo>
                <a:cubicBezTo>
                  <a:pt x="2376424" y="190500"/>
                  <a:pt x="2361184" y="175260"/>
                  <a:pt x="2353564" y="160020"/>
                </a:cubicBezTo>
                <a:close/>
                <a:moveTo>
                  <a:pt x="4074922" y="182880"/>
                </a:moveTo>
                <a:cubicBezTo>
                  <a:pt x="4059682" y="182880"/>
                  <a:pt x="4044442" y="160020"/>
                  <a:pt x="4052062" y="137160"/>
                </a:cubicBezTo>
                <a:cubicBezTo>
                  <a:pt x="4052062" y="121920"/>
                  <a:pt x="4074922" y="106680"/>
                  <a:pt x="4097782" y="114300"/>
                </a:cubicBezTo>
                <a:cubicBezTo>
                  <a:pt x="4120642" y="114300"/>
                  <a:pt x="4128262" y="137160"/>
                  <a:pt x="4120642" y="160020"/>
                </a:cubicBezTo>
                <a:cubicBezTo>
                  <a:pt x="4120642" y="175260"/>
                  <a:pt x="4105402" y="190500"/>
                  <a:pt x="4090162" y="190500"/>
                </a:cubicBezTo>
                <a:cubicBezTo>
                  <a:pt x="4082542" y="190500"/>
                  <a:pt x="4082542" y="182880"/>
                  <a:pt x="4074922" y="182880"/>
                </a:cubicBezTo>
                <a:close/>
                <a:moveTo>
                  <a:pt x="2566797" y="106680"/>
                </a:moveTo>
                <a:cubicBezTo>
                  <a:pt x="2559177" y="91440"/>
                  <a:pt x="2574417" y="68580"/>
                  <a:pt x="2597277" y="60960"/>
                </a:cubicBezTo>
                <a:cubicBezTo>
                  <a:pt x="2612517" y="60960"/>
                  <a:pt x="2635377" y="76200"/>
                  <a:pt x="2635377" y="91440"/>
                </a:cubicBezTo>
                <a:cubicBezTo>
                  <a:pt x="2642997" y="114300"/>
                  <a:pt x="2627757" y="137160"/>
                  <a:pt x="2612517" y="137160"/>
                </a:cubicBezTo>
                <a:cubicBezTo>
                  <a:pt x="2604897" y="137160"/>
                  <a:pt x="2604897" y="137160"/>
                  <a:pt x="2604897" y="137160"/>
                </a:cubicBezTo>
                <a:cubicBezTo>
                  <a:pt x="2582037" y="137160"/>
                  <a:pt x="2566797" y="129540"/>
                  <a:pt x="2566797" y="106680"/>
                </a:cubicBezTo>
                <a:close/>
                <a:moveTo>
                  <a:pt x="3869182" y="137160"/>
                </a:moveTo>
                <a:cubicBezTo>
                  <a:pt x="3846322" y="129540"/>
                  <a:pt x="3838702" y="114300"/>
                  <a:pt x="3838702" y="91440"/>
                </a:cubicBezTo>
                <a:cubicBezTo>
                  <a:pt x="3846322" y="68580"/>
                  <a:pt x="3861562" y="60960"/>
                  <a:pt x="3884422" y="60960"/>
                </a:cubicBezTo>
                <a:cubicBezTo>
                  <a:pt x="3907282" y="68580"/>
                  <a:pt x="3922522" y="83820"/>
                  <a:pt x="3914902" y="106680"/>
                </a:cubicBezTo>
                <a:cubicBezTo>
                  <a:pt x="3914902" y="121920"/>
                  <a:pt x="3899662" y="137160"/>
                  <a:pt x="3876802" y="137160"/>
                </a:cubicBezTo>
                <a:cubicBezTo>
                  <a:pt x="3876802" y="137160"/>
                  <a:pt x="3876802" y="137160"/>
                  <a:pt x="3869182" y="137160"/>
                </a:cubicBezTo>
                <a:close/>
                <a:moveTo>
                  <a:pt x="2772410" y="68580"/>
                </a:moveTo>
                <a:cubicBezTo>
                  <a:pt x="2772410" y="45720"/>
                  <a:pt x="2787650" y="30480"/>
                  <a:pt x="2810510" y="30480"/>
                </a:cubicBezTo>
                <a:cubicBezTo>
                  <a:pt x="2825750" y="22860"/>
                  <a:pt x="2848610" y="38100"/>
                  <a:pt x="2848610" y="60960"/>
                </a:cubicBezTo>
                <a:cubicBezTo>
                  <a:pt x="2856230" y="83820"/>
                  <a:pt x="2840990" y="99060"/>
                  <a:pt x="2818130" y="106680"/>
                </a:cubicBezTo>
                <a:cubicBezTo>
                  <a:pt x="2818130" y="106680"/>
                  <a:pt x="2818130" y="106680"/>
                  <a:pt x="2810510" y="106680"/>
                </a:cubicBezTo>
                <a:cubicBezTo>
                  <a:pt x="2795270" y="106680"/>
                  <a:pt x="2780030" y="91440"/>
                  <a:pt x="2772410" y="68580"/>
                </a:cubicBezTo>
                <a:close/>
                <a:moveTo>
                  <a:pt x="3663569" y="99060"/>
                </a:moveTo>
                <a:cubicBezTo>
                  <a:pt x="3640709" y="99060"/>
                  <a:pt x="3625469" y="83820"/>
                  <a:pt x="3633089" y="60960"/>
                </a:cubicBezTo>
                <a:cubicBezTo>
                  <a:pt x="3633089" y="38100"/>
                  <a:pt x="3648329" y="22860"/>
                  <a:pt x="3671189" y="22860"/>
                </a:cubicBezTo>
                <a:cubicBezTo>
                  <a:pt x="3694049" y="30480"/>
                  <a:pt x="3709289" y="45720"/>
                  <a:pt x="3701669" y="68580"/>
                </a:cubicBezTo>
                <a:cubicBezTo>
                  <a:pt x="3701669" y="91440"/>
                  <a:pt x="3686429" y="99060"/>
                  <a:pt x="3663569" y="99060"/>
                </a:cubicBezTo>
                <a:close/>
                <a:moveTo>
                  <a:pt x="2985770" y="45720"/>
                </a:moveTo>
                <a:cubicBezTo>
                  <a:pt x="2985770" y="22860"/>
                  <a:pt x="3001010" y="7620"/>
                  <a:pt x="3023870" y="7620"/>
                </a:cubicBezTo>
                <a:cubicBezTo>
                  <a:pt x="3046730" y="7620"/>
                  <a:pt x="3061970" y="22860"/>
                  <a:pt x="3061970" y="38100"/>
                </a:cubicBezTo>
                <a:cubicBezTo>
                  <a:pt x="3061970" y="60960"/>
                  <a:pt x="3046730" y="83820"/>
                  <a:pt x="3031490" y="83820"/>
                </a:cubicBezTo>
                <a:cubicBezTo>
                  <a:pt x="3031490" y="83820"/>
                  <a:pt x="3023870" y="83820"/>
                  <a:pt x="3023870" y="83820"/>
                </a:cubicBezTo>
                <a:cubicBezTo>
                  <a:pt x="3008630" y="83820"/>
                  <a:pt x="2985770" y="68580"/>
                  <a:pt x="2985770" y="45720"/>
                </a:cubicBezTo>
                <a:close/>
                <a:moveTo>
                  <a:pt x="3450336" y="83820"/>
                </a:moveTo>
                <a:cubicBezTo>
                  <a:pt x="3427476" y="76200"/>
                  <a:pt x="3412236" y="60960"/>
                  <a:pt x="3412236" y="38100"/>
                </a:cubicBezTo>
                <a:cubicBezTo>
                  <a:pt x="3419856" y="22860"/>
                  <a:pt x="3435096" y="0"/>
                  <a:pt x="3457956" y="7620"/>
                </a:cubicBezTo>
                <a:cubicBezTo>
                  <a:pt x="3480816" y="7620"/>
                  <a:pt x="3496056" y="22860"/>
                  <a:pt x="3488436" y="45720"/>
                </a:cubicBezTo>
                <a:cubicBezTo>
                  <a:pt x="3488436" y="68580"/>
                  <a:pt x="3473196" y="83820"/>
                  <a:pt x="3450336" y="83820"/>
                </a:cubicBezTo>
                <a:close/>
                <a:moveTo>
                  <a:pt x="3199003" y="38100"/>
                </a:moveTo>
                <a:cubicBezTo>
                  <a:pt x="3199003" y="15240"/>
                  <a:pt x="3221863" y="0"/>
                  <a:pt x="3237103" y="0"/>
                </a:cubicBezTo>
                <a:cubicBezTo>
                  <a:pt x="3259963" y="0"/>
                  <a:pt x="3275203" y="15240"/>
                  <a:pt x="3275203" y="38100"/>
                </a:cubicBezTo>
                <a:cubicBezTo>
                  <a:pt x="3275203" y="60960"/>
                  <a:pt x="3259963" y="76200"/>
                  <a:pt x="3237103" y="76200"/>
                </a:cubicBezTo>
                <a:cubicBezTo>
                  <a:pt x="3221863" y="76200"/>
                  <a:pt x="3199003" y="60960"/>
                  <a:pt x="3199003" y="38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5404336" y="7634502"/>
            <a:ext cx="1758180" cy="1808888"/>
          </a:xfrm>
          <a:custGeom>
            <a:rect b="b" l="l" r="r" t="t"/>
            <a:pathLst>
              <a:path extrusionOk="0" h="2156460" w="2096008">
                <a:moveTo>
                  <a:pt x="1044194" y="60960"/>
                </a:moveTo>
                <a:cubicBezTo>
                  <a:pt x="884174" y="60960"/>
                  <a:pt x="731774" y="99060"/>
                  <a:pt x="594487" y="160020"/>
                </a:cubicBezTo>
                <a:cubicBezTo>
                  <a:pt x="198120" y="0"/>
                  <a:pt x="198120" y="0"/>
                  <a:pt x="198120" y="0"/>
                </a:cubicBezTo>
                <a:cubicBezTo>
                  <a:pt x="259080" y="419100"/>
                  <a:pt x="259080" y="419100"/>
                  <a:pt x="259080" y="419100"/>
                </a:cubicBezTo>
                <a:cubicBezTo>
                  <a:pt x="99060" y="601980"/>
                  <a:pt x="0" y="845820"/>
                  <a:pt x="0" y="1104900"/>
                </a:cubicBezTo>
                <a:cubicBezTo>
                  <a:pt x="0" y="1684020"/>
                  <a:pt x="464947" y="2156460"/>
                  <a:pt x="1044194" y="2156460"/>
                </a:cubicBezTo>
                <a:cubicBezTo>
                  <a:pt x="1623441" y="2156460"/>
                  <a:pt x="2096008" y="1684020"/>
                  <a:pt x="2096008" y="1104900"/>
                </a:cubicBezTo>
                <a:cubicBezTo>
                  <a:pt x="2096008" y="533400"/>
                  <a:pt x="1623441" y="60960"/>
                  <a:pt x="1044194" y="6096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6701626" y="5544222"/>
            <a:ext cx="1991801" cy="1749657"/>
          </a:xfrm>
          <a:custGeom>
            <a:rect b="b" l="l" r="r" t="t"/>
            <a:pathLst>
              <a:path extrusionOk="0" h="2085848" w="2374519">
                <a:moveTo>
                  <a:pt x="1331849" y="0"/>
                </a:moveTo>
                <a:cubicBezTo>
                  <a:pt x="936117" y="0"/>
                  <a:pt x="593598" y="213106"/>
                  <a:pt x="410972" y="540512"/>
                </a:cubicBezTo>
                <a:cubicBezTo>
                  <a:pt x="0" y="639445"/>
                  <a:pt x="0" y="639445"/>
                  <a:pt x="0" y="639445"/>
                </a:cubicBezTo>
                <a:cubicBezTo>
                  <a:pt x="289179" y="943991"/>
                  <a:pt x="289179" y="943991"/>
                  <a:pt x="289179" y="943991"/>
                </a:cubicBezTo>
                <a:cubicBezTo>
                  <a:pt x="289179" y="974471"/>
                  <a:pt x="281559" y="1012444"/>
                  <a:pt x="281559" y="1042924"/>
                </a:cubicBezTo>
                <a:cubicBezTo>
                  <a:pt x="281559" y="1621536"/>
                  <a:pt x="753364" y="2085848"/>
                  <a:pt x="1331849" y="2085848"/>
                </a:cubicBezTo>
                <a:cubicBezTo>
                  <a:pt x="1902714" y="2085848"/>
                  <a:pt x="2374519" y="1621536"/>
                  <a:pt x="2374519" y="1042924"/>
                </a:cubicBezTo>
                <a:cubicBezTo>
                  <a:pt x="2374519" y="464312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6701626" y="2987088"/>
            <a:ext cx="1991801" cy="1750296"/>
          </a:xfrm>
          <a:custGeom>
            <a:rect b="b" l="l" r="r" t="t"/>
            <a:pathLst>
              <a:path extrusionOk="0" h="2086610" w="2374519">
                <a:moveTo>
                  <a:pt x="1331849" y="0"/>
                </a:moveTo>
                <a:cubicBezTo>
                  <a:pt x="753491" y="0"/>
                  <a:pt x="281559" y="464566"/>
                  <a:pt x="281559" y="1043305"/>
                </a:cubicBezTo>
                <a:cubicBezTo>
                  <a:pt x="281559" y="1073785"/>
                  <a:pt x="289179" y="1104265"/>
                  <a:pt x="289179" y="1134745"/>
                </a:cubicBezTo>
                <a:cubicBezTo>
                  <a:pt x="0" y="1439291"/>
                  <a:pt x="0" y="1439291"/>
                  <a:pt x="0" y="1439291"/>
                </a:cubicBezTo>
                <a:cubicBezTo>
                  <a:pt x="410972" y="1538351"/>
                  <a:pt x="410972" y="1538351"/>
                  <a:pt x="410972" y="1538351"/>
                </a:cubicBezTo>
                <a:cubicBezTo>
                  <a:pt x="585978" y="1865757"/>
                  <a:pt x="928497" y="2086610"/>
                  <a:pt x="1331849" y="2086610"/>
                </a:cubicBezTo>
                <a:cubicBezTo>
                  <a:pt x="1902714" y="2086610"/>
                  <a:pt x="2374519" y="1622044"/>
                  <a:pt x="2374519" y="1043305"/>
                </a:cubicBezTo>
                <a:cubicBezTo>
                  <a:pt x="2374519" y="464566"/>
                  <a:pt x="1902714" y="0"/>
                  <a:pt x="1331849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5404336" y="843660"/>
            <a:ext cx="1758180" cy="1797383"/>
          </a:xfrm>
          <a:custGeom>
            <a:rect b="b" l="l" r="r" t="t"/>
            <a:pathLst>
              <a:path extrusionOk="0" h="2142744" w="2096008">
                <a:moveTo>
                  <a:pt x="1051814" y="0"/>
                </a:moveTo>
                <a:cubicBezTo>
                  <a:pt x="472567" y="0"/>
                  <a:pt x="0" y="472821"/>
                  <a:pt x="0" y="1052322"/>
                </a:cubicBezTo>
                <a:cubicBezTo>
                  <a:pt x="0" y="1311529"/>
                  <a:pt x="99060" y="1548003"/>
                  <a:pt x="259080" y="1731010"/>
                </a:cubicBezTo>
                <a:cubicBezTo>
                  <a:pt x="198120" y="2142744"/>
                  <a:pt x="198120" y="2142744"/>
                  <a:pt x="198120" y="2142744"/>
                </a:cubicBezTo>
                <a:cubicBezTo>
                  <a:pt x="586867" y="1990217"/>
                  <a:pt x="586867" y="1990217"/>
                  <a:pt x="586867" y="1990217"/>
                </a:cubicBezTo>
                <a:cubicBezTo>
                  <a:pt x="724027" y="2058797"/>
                  <a:pt x="884047" y="2097024"/>
                  <a:pt x="1051814" y="2097024"/>
                </a:cubicBezTo>
                <a:cubicBezTo>
                  <a:pt x="1623441" y="2097024"/>
                  <a:pt x="2096008" y="1624203"/>
                  <a:pt x="2096008" y="1052322"/>
                </a:cubicBezTo>
                <a:cubicBezTo>
                  <a:pt x="2095881" y="472821"/>
                  <a:pt x="1623441" y="0"/>
                  <a:pt x="1051814" y="0"/>
                </a:cubicBezTo>
                <a:close/>
              </a:path>
            </a:pathLst>
          </a:cu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3048950" y="3330326"/>
            <a:ext cx="1555883" cy="1287140"/>
          </a:xfrm>
          <a:custGeom>
            <a:rect b="b" l="l" r="r" t="t"/>
            <a:pathLst>
              <a:path extrusionOk="0" h="1287140" w="1555883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5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4"/>
              <a:buFont typeface="Arial"/>
              <a:buNone/>
            </a:pPr>
            <a:r>
              <a:rPr b="0" i="0" lang="en-US" sz="567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Qué hace el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0"/>
              <a:buFont typeface="Arial"/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 txBox="1"/>
          <p:nvPr/>
        </p:nvSpPr>
        <p:spPr>
          <a:xfrm>
            <a:off x="7316751" y="1000125"/>
            <a:ext cx="434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2"/>
              <a:buFont typeface="Arial"/>
              <a:buNone/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Gestionar </a:t>
            </a: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Hábitos</a:t>
            </a: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personalizados.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8836336" y="3209660"/>
            <a:ext cx="3977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2"/>
              <a:buFont typeface="Arial"/>
              <a:buNone/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Notificaciones.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8969686" y="5780589"/>
            <a:ext cx="5127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2"/>
              <a:buFont typeface="Arial"/>
              <a:buNone/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Dashboards del progreso usuario.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7316751" y="8074923"/>
            <a:ext cx="7495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2"/>
              <a:buFont typeface="Arial"/>
              <a:buNone/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IA para ofrecer sugerencias.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0"/>
              <a:buFont typeface="Arial"/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0"/>
              <a:buFont typeface="Arial"/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0"/>
              <a:buFont typeface="Arial"/>
              <a:buNone/>
            </a:pPr>
            <a:r>
              <a:rPr b="1" i="0" lang="en-US" sz="56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5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216" name="Google Shape;21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5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19" name="Google Shape;21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5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22" name="Google Shape;222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b="100%" r="100%"/>
              </a:path>
              <a:tileRect l="-100%" t="-100%"/>
            </a:gra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5"/>
          <p:cNvSpPr/>
          <p:nvPr/>
        </p:nvSpPr>
        <p:spPr>
          <a:xfrm rot="-1898322">
            <a:off x="-1987267" y="8095155"/>
            <a:ext cx="4891502" cy="4903762"/>
          </a:xfrm>
          <a:custGeom>
            <a:rect b="b" l="l" r="r" t="t"/>
            <a:pathLst>
              <a:path extrusionOk="0"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5"/>
          <p:cNvSpPr/>
          <p:nvPr/>
        </p:nvSpPr>
        <p:spPr>
          <a:xfrm>
            <a:off x="12471950" y="2484526"/>
            <a:ext cx="4787350" cy="5317948"/>
          </a:xfrm>
          <a:custGeom>
            <a:rect b="b" l="l" r="r" t="t"/>
            <a:pathLst>
              <a:path extrusionOk="0" h="5317948" w="4787350">
                <a:moveTo>
                  <a:pt x="0" y="0"/>
                </a:moveTo>
                <a:lnTo>
                  <a:pt x="4787350" y="0"/>
                </a:lnTo>
                <a:lnTo>
                  <a:pt x="4787350" y="5317948"/>
                </a:lnTo>
                <a:lnTo>
                  <a:pt x="0" y="5317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9" name="Google Shape;229;p5"/>
          <p:cNvGrpSpPr/>
          <p:nvPr/>
        </p:nvGrpSpPr>
        <p:grpSpPr>
          <a:xfrm>
            <a:off x="13062836" y="8246373"/>
            <a:ext cx="3498944" cy="1909676"/>
            <a:chOff x="0" y="190500"/>
            <a:chExt cx="4665259" cy="2546234"/>
          </a:xfrm>
        </p:grpSpPr>
        <p:sp>
          <p:nvSpPr>
            <p:cNvPr id="230" name="Google Shape;230;p5"/>
            <p:cNvSpPr txBox="1"/>
            <p:nvPr/>
          </p:nvSpPr>
          <p:spPr>
            <a:xfrm>
              <a:off x="0" y="190500"/>
              <a:ext cx="4665259" cy="876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258"/>
                <a:buFont typeface="Arial"/>
                <a:buNone/>
              </a:pPr>
              <a:r>
                <a:rPr b="0" i="0" lang="en-US" sz="525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 txBox="1"/>
            <p:nvPr/>
          </p:nvSpPr>
          <p:spPr>
            <a:xfrm>
              <a:off x="0" y="1168864"/>
              <a:ext cx="4665259" cy="1567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03"/>
                <a:buFont typeface="Arial"/>
                <a:buNone/>
              </a:pPr>
              <a:r>
                <a:rPr b="0" i="0" lang="en-US" sz="9503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796036" y="952601"/>
            <a:ext cx="4029750" cy="4476380"/>
          </a:xfrm>
          <a:custGeom>
            <a:rect b="b" l="l" r="r" t="t"/>
            <a:pathLst>
              <a:path extrusionOk="0" h="4476380" w="4029750">
                <a:moveTo>
                  <a:pt x="0" y="0"/>
                </a:moveTo>
                <a:lnTo>
                  <a:pt x="4029750" y="0"/>
                </a:lnTo>
                <a:lnTo>
                  <a:pt x="4029750" y="4476380"/>
                </a:lnTo>
                <a:lnTo>
                  <a:pt x="0" y="4476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6"/>
          <p:cNvSpPr txBox="1"/>
          <p:nvPr/>
        </p:nvSpPr>
        <p:spPr>
          <a:xfrm>
            <a:off x="4986714" y="734234"/>
            <a:ext cx="2543578" cy="11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8"/>
              <a:buFont typeface="Arial"/>
              <a:buNone/>
            </a:pPr>
            <a:r>
              <a:rPr b="1" i="0" lang="en-US" sz="8588" u="none" cap="none" strike="noStrike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MI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6"/>
          <p:cNvGrpSpPr/>
          <p:nvPr/>
        </p:nvGrpSpPr>
        <p:grpSpPr>
          <a:xfrm>
            <a:off x="9361293" y="492220"/>
            <a:ext cx="6287400" cy="3079853"/>
            <a:chOff x="0" y="-393475"/>
            <a:chExt cx="8383200" cy="4106471"/>
          </a:xfrm>
        </p:grpSpPr>
        <p:sp>
          <p:nvSpPr>
            <p:cNvPr id="239" name="Google Shape;239;p6"/>
            <p:cNvSpPr txBox="1"/>
            <p:nvPr/>
          </p:nvSpPr>
          <p:spPr>
            <a:xfrm>
              <a:off x="0" y="-393475"/>
              <a:ext cx="8383200" cy="15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448"/>
                <a:buFont typeface="Arial"/>
                <a:buNone/>
              </a:pPr>
              <a:r>
                <a:rPr b="0" i="0" lang="en-US" sz="9448" u="none" cap="none" strike="noStrike">
                  <a:solidFill>
                    <a:srgbClr val="3168D8"/>
                  </a:solidFill>
                  <a:latin typeface="Arial"/>
                  <a:ea typeface="Arial"/>
                  <a:cs typeface="Arial"/>
                  <a:sym typeface="Arial"/>
                </a:rPr>
                <a:t>LEVEL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 txBox="1"/>
            <p:nvPr/>
          </p:nvSpPr>
          <p:spPr>
            <a:xfrm>
              <a:off x="0" y="909196"/>
              <a:ext cx="8383200" cy="28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77"/>
                <a:buFont typeface="Arial"/>
                <a:buNone/>
              </a:pPr>
              <a:r>
                <a:rPr b="0" i="0" lang="en-US" sz="17077" u="none" cap="none" strike="noStrike">
                  <a:solidFill>
                    <a:srgbClr val="7900FF"/>
                  </a:solidFill>
                  <a:latin typeface="Arial"/>
                  <a:ea typeface="Arial"/>
                  <a:cs typeface="Arial"/>
                  <a:sym typeface="Arial"/>
                </a:rPr>
                <a:t>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6"/>
          <p:cNvSpPr txBox="1"/>
          <p:nvPr/>
        </p:nvSpPr>
        <p:spPr>
          <a:xfrm>
            <a:off x="8647751" y="3284581"/>
            <a:ext cx="991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7"/>
              <a:buFont typeface="Arial"/>
              <a:buNone/>
            </a:pPr>
            <a:r>
              <a:rPr b="1" i="0" lang="en-US" sz="3557" u="none" cap="none" strike="noStrike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DESCRIPCIÓN DEL PRODUCTO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4986725" y="3832075"/>
            <a:ext cx="129288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es?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“MyKeiko” es el nombre de nuestra 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aplicación móvil para ayudar a personas a crear y mantener hábitos personalizados.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funcionalidades debe poseer?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Registro de habitos, notificaciones, dashboard de progreso, sugerencias de IA, temporizador metodo Pomodoro.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¿Para quienes?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jóvenes y adultos que deseen mejorar su bienestar y productividad en algún área de sus vidas.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9789">
            <a:off x="1904025" y="3013377"/>
            <a:ext cx="1684003" cy="16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